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45f192e1514a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93b9f295854517"/>
  </p:sldMasterIdLst>
  <p:sldIdLst>
    <p:sldId xmlns:r="http://schemas.openxmlformats.org/officeDocument/2006/relationships" id="256" r:id="R8ecfd56adbf948e0"/>
    <p:sldId xmlns:r="http://schemas.openxmlformats.org/officeDocument/2006/relationships" id="257" r:id="Rb3b965fda4994f72"/>
    <p:sldId xmlns:r="http://schemas.openxmlformats.org/officeDocument/2006/relationships" id="258" r:id="Rbf3cba74fa584982"/>
    <p:sldId xmlns:r="http://schemas.openxmlformats.org/officeDocument/2006/relationships" id="259" r:id="Reee71ace4be04fe1"/>
    <p:sldId xmlns:r="http://schemas.openxmlformats.org/officeDocument/2006/relationships" id="260" r:id="Re4790097fff84907"/>
    <p:sldId xmlns:r="http://schemas.openxmlformats.org/officeDocument/2006/relationships" id="261" r:id="Rdfcc9872fd3e4082"/>
    <p:sldId xmlns:r="http://schemas.openxmlformats.org/officeDocument/2006/relationships" id="262" r:id="R85a2346618704a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93b9f295854517" /><Relationship Type="http://schemas.openxmlformats.org/officeDocument/2006/relationships/slide" Target="/ppt/slides/slide1.xml" Id="R8ecfd56adbf948e0" /><Relationship Type="http://schemas.openxmlformats.org/officeDocument/2006/relationships/slide" Target="/ppt/slides/slide2.xml" Id="Rb3b965fda4994f72" /><Relationship Type="http://schemas.openxmlformats.org/officeDocument/2006/relationships/slide" Target="/ppt/slides/slide3.xml" Id="Rbf3cba74fa584982" /><Relationship Type="http://schemas.openxmlformats.org/officeDocument/2006/relationships/slide" Target="/ppt/slides/slide4.xml" Id="Reee71ace4be04fe1" /><Relationship Type="http://schemas.openxmlformats.org/officeDocument/2006/relationships/slide" Target="/ppt/slides/slide5.xml" Id="Re4790097fff84907" /><Relationship Type="http://schemas.openxmlformats.org/officeDocument/2006/relationships/slide" Target="/ppt/slides/slide6.xml" Id="Rdfcc9872fd3e4082" /><Relationship Type="http://schemas.openxmlformats.org/officeDocument/2006/relationships/slide" Target="/ppt/slides/slide7.xml" Id="R85a2346618704a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fdbf8e3c934f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a2e54186044fb" /><Relationship Type="http://schemas.openxmlformats.org/officeDocument/2006/relationships/theme" Target="/ppt/slideMasters/theme/theme1.xml" Id="Rbbf4d1ce3a0345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8a2e54186044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c5b6778a649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7ea0dd5184f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7f97170f449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ae6a8c6164b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54c97d88d46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b60d8ade143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556e0e4bf47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RIGAR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RIGAR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348 803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1 933 716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2 047 720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PETERSEN ARILD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PETERSEN RIGMOR SKEIE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Regimentsvegen 225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5705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52 14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889 233 192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RIGAR AS</a:t>
            </a:r>
          </a:p>
        </p:txBody>
      </p:sp>
    </p:spTree>
  </p:cSld>
  <p:clrMapOvr>
    <a:masterClrMapping xmlns:a="http://schemas.openxmlformats.org/drawingml/2006/main"/>
  </p:clrMapOvr>
</p:sld>
</file>