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083a9a9c8148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b8ef777f1a4731"/>
  </p:sldMasterIdLst>
  <p:sldIdLst>
    <p:sldId xmlns:r="http://schemas.openxmlformats.org/officeDocument/2006/relationships" id="256" r:id="R5bc61832606d4320"/>
    <p:sldId xmlns:r="http://schemas.openxmlformats.org/officeDocument/2006/relationships" id="257" r:id="R30f7165fc9014eb6"/>
    <p:sldId xmlns:r="http://schemas.openxmlformats.org/officeDocument/2006/relationships" id="258" r:id="Rb8d7c12d08334c00"/>
    <p:sldId xmlns:r="http://schemas.openxmlformats.org/officeDocument/2006/relationships" id="259" r:id="R91a3fcbbedbb4232"/>
    <p:sldId xmlns:r="http://schemas.openxmlformats.org/officeDocument/2006/relationships" id="260" r:id="Rd2699ff31f604b51"/>
    <p:sldId xmlns:r="http://schemas.openxmlformats.org/officeDocument/2006/relationships" id="261" r:id="Rbb08e64902dc4fe0"/>
    <p:sldId xmlns:r="http://schemas.openxmlformats.org/officeDocument/2006/relationships" id="262" r:id="Rfc829c41998c40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8ef777f1a4731" /><Relationship Type="http://schemas.openxmlformats.org/officeDocument/2006/relationships/slide" Target="/ppt/slides/slide1.xml" Id="R5bc61832606d4320" /><Relationship Type="http://schemas.openxmlformats.org/officeDocument/2006/relationships/slide" Target="/ppt/slides/slide2.xml" Id="R30f7165fc9014eb6" /><Relationship Type="http://schemas.openxmlformats.org/officeDocument/2006/relationships/slide" Target="/ppt/slides/slide3.xml" Id="Rb8d7c12d08334c00" /><Relationship Type="http://schemas.openxmlformats.org/officeDocument/2006/relationships/slide" Target="/ppt/slides/slide4.xml" Id="R91a3fcbbedbb4232" /><Relationship Type="http://schemas.openxmlformats.org/officeDocument/2006/relationships/slide" Target="/ppt/slides/slide5.xml" Id="Rd2699ff31f604b51" /><Relationship Type="http://schemas.openxmlformats.org/officeDocument/2006/relationships/slide" Target="/ppt/slides/slide6.xml" Id="Rbb08e64902dc4fe0" /><Relationship Type="http://schemas.openxmlformats.org/officeDocument/2006/relationships/slide" Target="/ppt/slides/slide7.xml" Id="Rfc829c41998c40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e916bf363941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0f9f3f0d04475" /><Relationship Type="http://schemas.openxmlformats.org/officeDocument/2006/relationships/theme" Target="/ppt/slideMasters/theme/theme1.xml" Id="R868efc1a36d54e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10f9f3f0d044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e167f810b4f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bc7dc22ba4c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61620d97441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e5bd7159f47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c8aa632cd47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45ef8055a48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4b7b25f62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INGEFO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INGEFO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INGEFO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INGEFO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INGEFO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INGEFO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442 938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4 194 750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4 270 538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INGEFO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INGULF EGELAND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INGEFO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INGEFO AS</a:t>
            </a:r>
          </a:p>
        </p:txBody>
      </p:sp>
    </p:spTree>
  </p:cSld>
  <p:clrMapOvr>
    <a:masterClrMapping xmlns:a="http://schemas.openxmlformats.org/drawingml/2006/main"/>
  </p:clrMapOvr>
</p:sld>
</file>