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109e25946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a123a09914110"/>
  </p:sldMasterIdLst>
  <p:sldIdLst>
    <p:sldId xmlns:r="http://schemas.openxmlformats.org/officeDocument/2006/relationships" id="256" r:id="Rdb164cf2b0d0474f"/>
    <p:sldId xmlns:r="http://schemas.openxmlformats.org/officeDocument/2006/relationships" id="257" r:id="R904de5e181e54fa0"/>
    <p:sldId xmlns:r="http://schemas.openxmlformats.org/officeDocument/2006/relationships" id="258" r:id="R1a9ad2e697c64f24"/>
    <p:sldId xmlns:r="http://schemas.openxmlformats.org/officeDocument/2006/relationships" id="259" r:id="R3d6a5caed646432e"/>
    <p:sldId xmlns:r="http://schemas.openxmlformats.org/officeDocument/2006/relationships" id="260" r:id="Rd1f097fd74ca43a8"/>
    <p:sldId xmlns:r="http://schemas.openxmlformats.org/officeDocument/2006/relationships" id="261" r:id="R27304f9c8e8f4ada"/>
    <p:sldId xmlns:r="http://schemas.openxmlformats.org/officeDocument/2006/relationships" id="262" r:id="R5726f4c97d03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a123a09914110" /><Relationship Type="http://schemas.openxmlformats.org/officeDocument/2006/relationships/slide" Target="/ppt/slides/slide1.xml" Id="Rdb164cf2b0d0474f" /><Relationship Type="http://schemas.openxmlformats.org/officeDocument/2006/relationships/slide" Target="/ppt/slides/slide2.xml" Id="R904de5e181e54fa0" /><Relationship Type="http://schemas.openxmlformats.org/officeDocument/2006/relationships/slide" Target="/ppt/slides/slide3.xml" Id="R1a9ad2e697c64f24" /><Relationship Type="http://schemas.openxmlformats.org/officeDocument/2006/relationships/slide" Target="/ppt/slides/slide4.xml" Id="R3d6a5caed646432e" /><Relationship Type="http://schemas.openxmlformats.org/officeDocument/2006/relationships/slide" Target="/ppt/slides/slide5.xml" Id="Rd1f097fd74ca43a8" /><Relationship Type="http://schemas.openxmlformats.org/officeDocument/2006/relationships/slide" Target="/ppt/slides/slide6.xml" Id="R27304f9c8e8f4ada" /><Relationship Type="http://schemas.openxmlformats.org/officeDocument/2006/relationships/slide" Target="/ppt/slides/slide7.xml" Id="R5726f4c97d03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1b2a8a06b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b82a1a78848a9" /><Relationship Type="http://schemas.openxmlformats.org/officeDocument/2006/relationships/theme" Target="/ppt/slideMasters/theme/theme1.xml" Id="R80a873e2412e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b82a1a788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5a79b7c66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ecdf14af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fb83b84c8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c59f10f5d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a10e351d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043e940d3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716fadc9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STILLAS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STILLAS HOLDING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RUNE ATLE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HELGE RASMUS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SIGVE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Svennerudveien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