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aaf9408c6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ee99af6c541c6"/>
  </p:sldMasterIdLst>
  <p:sldIdLst>
    <p:sldId xmlns:r="http://schemas.openxmlformats.org/officeDocument/2006/relationships" id="256" r:id="R2efb4e38b3704b90"/>
    <p:sldId xmlns:r="http://schemas.openxmlformats.org/officeDocument/2006/relationships" id="257" r:id="Ra91e5edcdf694d97"/>
    <p:sldId xmlns:r="http://schemas.openxmlformats.org/officeDocument/2006/relationships" id="258" r:id="R2c3c6411358144da"/>
    <p:sldId xmlns:r="http://schemas.openxmlformats.org/officeDocument/2006/relationships" id="259" r:id="R6702f31dd49247d3"/>
    <p:sldId xmlns:r="http://schemas.openxmlformats.org/officeDocument/2006/relationships" id="260" r:id="Rdf09c7f3437b4160"/>
    <p:sldId xmlns:r="http://schemas.openxmlformats.org/officeDocument/2006/relationships" id="261" r:id="R567d37895be3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ee99af6c541c6" /><Relationship Type="http://schemas.openxmlformats.org/officeDocument/2006/relationships/slide" Target="/ppt/slides/slide1.xml" Id="R2efb4e38b3704b90" /><Relationship Type="http://schemas.openxmlformats.org/officeDocument/2006/relationships/slide" Target="/ppt/slides/slide2.xml" Id="Ra91e5edcdf694d97" /><Relationship Type="http://schemas.openxmlformats.org/officeDocument/2006/relationships/slide" Target="/ppt/slides/slide3.xml" Id="R2c3c6411358144da" /><Relationship Type="http://schemas.openxmlformats.org/officeDocument/2006/relationships/slide" Target="/ppt/slides/slide4.xml" Id="R6702f31dd49247d3" /><Relationship Type="http://schemas.openxmlformats.org/officeDocument/2006/relationships/slide" Target="/ppt/slides/slide5.xml" Id="Rdf09c7f3437b4160" /><Relationship Type="http://schemas.openxmlformats.org/officeDocument/2006/relationships/slide" Target="/ppt/slides/slide6.xml" Id="R567d37895be3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122131be2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13f087dce457f" /><Relationship Type="http://schemas.openxmlformats.org/officeDocument/2006/relationships/theme" Target="/ppt/slideMasters/theme/theme1.xml" Id="Re91968fb2652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13f087dce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8aa0f8313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1ca719436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e5b60c1d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84c667a5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a54e7a099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0d6a8737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