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47ae7c34bc4c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332b141b6640a1"/>
  </p:sldMasterIdLst>
  <p:sldIdLst>
    <p:sldId xmlns:r="http://schemas.openxmlformats.org/officeDocument/2006/relationships" id="256" r:id="Re0673e9211cb4675"/>
    <p:sldId xmlns:r="http://schemas.openxmlformats.org/officeDocument/2006/relationships" id="257" r:id="R363e2921ec11489b"/>
    <p:sldId xmlns:r="http://schemas.openxmlformats.org/officeDocument/2006/relationships" id="258" r:id="R5de03b523db9400f"/>
    <p:sldId xmlns:r="http://schemas.openxmlformats.org/officeDocument/2006/relationships" id="259" r:id="Rd8fb5af7acef44c7"/>
    <p:sldId xmlns:r="http://schemas.openxmlformats.org/officeDocument/2006/relationships" id="260" r:id="R0d6d199c6a6b4edf"/>
    <p:sldId xmlns:r="http://schemas.openxmlformats.org/officeDocument/2006/relationships" id="261" r:id="Re730415cda6c418f"/>
    <p:sldId xmlns:r="http://schemas.openxmlformats.org/officeDocument/2006/relationships" id="262" r:id="R31decd72f6144d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32b141b6640a1" /><Relationship Type="http://schemas.openxmlformats.org/officeDocument/2006/relationships/slide" Target="/ppt/slides/slide1.xml" Id="Re0673e9211cb4675" /><Relationship Type="http://schemas.openxmlformats.org/officeDocument/2006/relationships/slide" Target="/ppt/slides/slide2.xml" Id="R363e2921ec11489b" /><Relationship Type="http://schemas.openxmlformats.org/officeDocument/2006/relationships/slide" Target="/ppt/slides/slide3.xml" Id="R5de03b523db9400f" /><Relationship Type="http://schemas.openxmlformats.org/officeDocument/2006/relationships/slide" Target="/ppt/slides/slide4.xml" Id="Rd8fb5af7acef44c7" /><Relationship Type="http://schemas.openxmlformats.org/officeDocument/2006/relationships/slide" Target="/ppt/slides/slide5.xml" Id="R0d6d199c6a6b4edf" /><Relationship Type="http://schemas.openxmlformats.org/officeDocument/2006/relationships/slide" Target="/ppt/slides/slide6.xml" Id="Re730415cda6c418f" /><Relationship Type="http://schemas.openxmlformats.org/officeDocument/2006/relationships/slide" Target="/ppt/slides/slide7.xml" Id="R31decd72f6144d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c72476060045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a447077574ab9" /><Relationship Type="http://schemas.openxmlformats.org/officeDocument/2006/relationships/theme" Target="/ppt/slideMasters/theme/theme1.xml" Id="Rce8a9fa6cd8e47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9a447077574a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1923bd36440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da18f95ce48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68f943b3b46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940232a1e48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c528fdd9e40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b517177704b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c750db4174f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SPHERE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SPHERE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9 414 511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14 834 022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AANERUD CHRISTOPHER E  –  79,8 %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CYDONIA INC.  –  20,2 %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889 238 682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