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4f23d9161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400b6e65f4f3c"/>
  </p:sldMasterIdLst>
  <p:sldIdLst>
    <p:sldId xmlns:r="http://schemas.openxmlformats.org/officeDocument/2006/relationships" id="256" r:id="R26a331df58074122"/>
    <p:sldId xmlns:r="http://schemas.openxmlformats.org/officeDocument/2006/relationships" id="257" r:id="R60a148e088da41a4"/>
    <p:sldId xmlns:r="http://schemas.openxmlformats.org/officeDocument/2006/relationships" id="258" r:id="R9b1eae35cbd04871"/>
    <p:sldId xmlns:r="http://schemas.openxmlformats.org/officeDocument/2006/relationships" id="259" r:id="R01634c793b07472c"/>
    <p:sldId xmlns:r="http://schemas.openxmlformats.org/officeDocument/2006/relationships" id="260" r:id="Ra8f4d55c2bf148a6"/>
    <p:sldId xmlns:r="http://schemas.openxmlformats.org/officeDocument/2006/relationships" id="261" r:id="Rf047731ad90343e0"/>
    <p:sldId xmlns:r="http://schemas.openxmlformats.org/officeDocument/2006/relationships" id="262" r:id="R4bba45bfb5f1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400b6e65f4f3c" /><Relationship Type="http://schemas.openxmlformats.org/officeDocument/2006/relationships/slide" Target="/ppt/slides/slide1.xml" Id="R26a331df58074122" /><Relationship Type="http://schemas.openxmlformats.org/officeDocument/2006/relationships/slide" Target="/ppt/slides/slide2.xml" Id="R60a148e088da41a4" /><Relationship Type="http://schemas.openxmlformats.org/officeDocument/2006/relationships/slide" Target="/ppt/slides/slide3.xml" Id="R9b1eae35cbd04871" /><Relationship Type="http://schemas.openxmlformats.org/officeDocument/2006/relationships/slide" Target="/ppt/slides/slide4.xml" Id="R01634c793b07472c" /><Relationship Type="http://schemas.openxmlformats.org/officeDocument/2006/relationships/slide" Target="/ppt/slides/slide5.xml" Id="Ra8f4d55c2bf148a6" /><Relationship Type="http://schemas.openxmlformats.org/officeDocument/2006/relationships/slide" Target="/ppt/slides/slide6.xml" Id="Rf047731ad90343e0" /><Relationship Type="http://schemas.openxmlformats.org/officeDocument/2006/relationships/slide" Target="/ppt/slides/slide7.xml" Id="R4bba45bfb5f1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d77b4c3c4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75f6a5cf462c" /><Relationship Type="http://schemas.openxmlformats.org/officeDocument/2006/relationships/theme" Target="/ppt/slideMasters/theme/theme1.xml" Id="Rc420429cf604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a75f6a5cf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5b98fd97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00a4bad9e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ea9fc9da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ccd656a9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02a4dc5f3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a5328a17e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a29da9a8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HANSGARDEN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HANSGARDEN 22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5 429 890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5 463 258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ERLING VEGSUNDVÅG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Hansgarden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HANSGARDEN 22 AS</a:t>
            </a:r>
          </a:p>
        </p:txBody>
      </p:sp>
    </p:spTree>
  </p:cSld>
  <p:clrMapOvr>
    <a:masterClrMapping xmlns:a="http://schemas.openxmlformats.org/drawingml/2006/main"/>
  </p:clrMapOvr>
</p:sld>
</file>