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03804d61124a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e54b6598214e3c"/>
  </p:sldMasterIdLst>
  <p:sldIdLst>
    <p:sldId xmlns:r="http://schemas.openxmlformats.org/officeDocument/2006/relationships" id="256" r:id="R1d5f208a76df41e5"/>
    <p:sldId xmlns:r="http://schemas.openxmlformats.org/officeDocument/2006/relationships" id="257" r:id="Re8aab080ed3041c2"/>
    <p:sldId xmlns:r="http://schemas.openxmlformats.org/officeDocument/2006/relationships" id="258" r:id="R2c348b6d114244cd"/>
    <p:sldId xmlns:r="http://schemas.openxmlformats.org/officeDocument/2006/relationships" id="259" r:id="R7dc3e59111fe4006"/>
    <p:sldId xmlns:r="http://schemas.openxmlformats.org/officeDocument/2006/relationships" id="260" r:id="Rb3d3aea09c454ef3"/>
    <p:sldId xmlns:r="http://schemas.openxmlformats.org/officeDocument/2006/relationships" id="261" r:id="R775cc61a1bc645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e54b6598214e3c" /><Relationship Type="http://schemas.openxmlformats.org/officeDocument/2006/relationships/slide" Target="/ppt/slides/slide1.xml" Id="R1d5f208a76df41e5" /><Relationship Type="http://schemas.openxmlformats.org/officeDocument/2006/relationships/slide" Target="/ppt/slides/slide2.xml" Id="Re8aab080ed3041c2" /><Relationship Type="http://schemas.openxmlformats.org/officeDocument/2006/relationships/slide" Target="/ppt/slides/slide3.xml" Id="R2c348b6d114244cd" /><Relationship Type="http://schemas.openxmlformats.org/officeDocument/2006/relationships/slide" Target="/ppt/slides/slide4.xml" Id="R7dc3e59111fe4006" /><Relationship Type="http://schemas.openxmlformats.org/officeDocument/2006/relationships/slide" Target="/ppt/slides/slide5.xml" Id="Rb3d3aea09c454ef3" /><Relationship Type="http://schemas.openxmlformats.org/officeDocument/2006/relationships/slide" Target="/ppt/slides/slide6.xml" Id="R775cc61a1bc645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b810fd61243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4e541c99a40d6" /><Relationship Type="http://schemas.openxmlformats.org/officeDocument/2006/relationships/theme" Target="/ppt/slideMasters/theme/theme1.xml" Id="R654c3b87592444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d4e541c99a40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20dc05c5f47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7dceb713f4b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d965316454c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6f46d4c614b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085334ce241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9ab86204444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 Skaugen AS, Parkveien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889 243 732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