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34b36559a041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8977dbd273454b"/>
  </p:sldMasterIdLst>
  <p:sldIdLst>
    <p:sldId xmlns:r="http://schemas.openxmlformats.org/officeDocument/2006/relationships" id="256" r:id="R0fb1d97cdc7040aa"/>
    <p:sldId xmlns:r="http://schemas.openxmlformats.org/officeDocument/2006/relationships" id="257" r:id="Re9e7abd96c2a4119"/>
    <p:sldId xmlns:r="http://schemas.openxmlformats.org/officeDocument/2006/relationships" id="258" r:id="Rda5282a6ac79461d"/>
    <p:sldId xmlns:r="http://schemas.openxmlformats.org/officeDocument/2006/relationships" id="259" r:id="Re5e97fc15eec4b9c"/>
    <p:sldId xmlns:r="http://schemas.openxmlformats.org/officeDocument/2006/relationships" id="260" r:id="Re24af5a6b9fd4f7e"/>
    <p:sldId xmlns:r="http://schemas.openxmlformats.org/officeDocument/2006/relationships" id="261" r:id="R7f9d1217e4f140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8977dbd273454b" /><Relationship Type="http://schemas.openxmlformats.org/officeDocument/2006/relationships/slide" Target="/ppt/slides/slide1.xml" Id="R0fb1d97cdc7040aa" /><Relationship Type="http://schemas.openxmlformats.org/officeDocument/2006/relationships/slide" Target="/ppt/slides/slide2.xml" Id="Re9e7abd96c2a4119" /><Relationship Type="http://schemas.openxmlformats.org/officeDocument/2006/relationships/slide" Target="/ppt/slides/slide3.xml" Id="Rda5282a6ac79461d" /><Relationship Type="http://schemas.openxmlformats.org/officeDocument/2006/relationships/slide" Target="/ppt/slides/slide4.xml" Id="Re5e97fc15eec4b9c" /><Relationship Type="http://schemas.openxmlformats.org/officeDocument/2006/relationships/slide" Target="/ppt/slides/slide5.xml" Id="Re24af5a6b9fd4f7e" /><Relationship Type="http://schemas.openxmlformats.org/officeDocument/2006/relationships/slide" Target="/ppt/slides/slide6.xml" Id="R7f9d1217e4f140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701efc38e42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8720f98154768" /><Relationship Type="http://schemas.openxmlformats.org/officeDocument/2006/relationships/theme" Target="/ppt/slideMasters/theme/theme1.xml" Id="Rb7f29daf669741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48720f981547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2df18555b41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e31ec73b445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ab5ec042440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b7eb1e08246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cb9d8c61b47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85332733a44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92 925 141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138 789 707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 Skaugen AS, Parkveien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889 243 732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HOLDING AS</a:t>
            </a:r>
          </a:p>
        </p:txBody>
      </p:sp>
    </p:spTree>
  </p:cSld>
  <p:clrMapOvr>
    <a:masterClrMapping xmlns:a="http://schemas.openxmlformats.org/drawingml/2006/main"/>
  </p:clrMapOvr>
</p:sld>
</file>