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ac50d0625347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f11b375f774976"/>
  </p:sldMasterIdLst>
  <p:sldIdLst>
    <p:sldId xmlns:r="http://schemas.openxmlformats.org/officeDocument/2006/relationships" id="256" r:id="R8cb96bba66b84ac6"/>
    <p:sldId xmlns:r="http://schemas.openxmlformats.org/officeDocument/2006/relationships" id="257" r:id="R06b117a2e46e47e4"/>
    <p:sldId xmlns:r="http://schemas.openxmlformats.org/officeDocument/2006/relationships" id="258" r:id="R9afe7e4d107b4566"/>
    <p:sldId xmlns:r="http://schemas.openxmlformats.org/officeDocument/2006/relationships" id="259" r:id="Rff54fd313422475d"/>
    <p:sldId xmlns:r="http://schemas.openxmlformats.org/officeDocument/2006/relationships" id="260" r:id="Rcb60889710624a4f"/>
    <p:sldId xmlns:r="http://schemas.openxmlformats.org/officeDocument/2006/relationships" id="261" r:id="Rf6b676a5f52d4377"/>
    <p:sldId xmlns:r="http://schemas.openxmlformats.org/officeDocument/2006/relationships" id="262" r:id="R5925fe5402e649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f11b375f774976" /><Relationship Type="http://schemas.openxmlformats.org/officeDocument/2006/relationships/slide" Target="/ppt/slides/slide1.xml" Id="R8cb96bba66b84ac6" /><Relationship Type="http://schemas.openxmlformats.org/officeDocument/2006/relationships/slide" Target="/ppt/slides/slide2.xml" Id="R06b117a2e46e47e4" /><Relationship Type="http://schemas.openxmlformats.org/officeDocument/2006/relationships/slide" Target="/ppt/slides/slide3.xml" Id="R9afe7e4d107b4566" /><Relationship Type="http://schemas.openxmlformats.org/officeDocument/2006/relationships/slide" Target="/ppt/slides/slide4.xml" Id="Rff54fd313422475d" /><Relationship Type="http://schemas.openxmlformats.org/officeDocument/2006/relationships/slide" Target="/ppt/slides/slide5.xml" Id="Rcb60889710624a4f" /><Relationship Type="http://schemas.openxmlformats.org/officeDocument/2006/relationships/slide" Target="/ppt/slides/slide6.xml" Id="Rf6b676a5f52d4377" /><Relationship Type="http://schemas.openxmlformats.org/officeDocument/2006/relationships/slide" Target="/ppt/slides/slide7.xml" Id="R5925fe5402e649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fe6971025b41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fe37a830740f3" /><Relationship Type="http://schemas.openxmlformats.org/officeDocument/2006/relationships/theme" Target="/ppt/slideMasters/theme/theme1.xml" Id="R254387ab5f144c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dfe37a830740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995f49bfa41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dd6241c5244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0bb6834124f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ad34bc3594b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ed336549c4d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4d11b16844b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f3ccd9a514f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FORSBERG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FORSBERG HOLDING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15 981 242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17 773 466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JARL FORSBERG  –  87,5 %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ALEXANDER FORSBERG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Vikaneveien 405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1622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38 50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forsberg@hfe.no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889 244 992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FORSBERG HOLDING AS</a:t>
            </a:r>
          </a:p>
        </p:txBody>
      </p:sp>
    </p:spTree>
  </p:cSld>
  <p:clrMapOvr>
    <a:masterClrMapping xmlns:a="http://schemas.openxmlformats.org/drawingml/2006/main"/>
  </p:clrMapOvr>
</p:sld>
</file>