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aeb05daff84a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73e1e148614e52"/>
  </p:sldMasterIdLst>
  <p:sldIdLst>
    <p:sldId xmlns:r="http://schemas.openxmlformats.org/officeDocument/2006/relationships" id="256" r:id="Rd588caabf2ac4fbe"/>
    <p:sldId xmlns:r="http://schemas.openxmlformats.org/officeDocument/2006/relationships" id="257" r:id="R63e0882de4ea4431"/>
    <p:sldId xmlns:r="http://schemas.openxmlformats.org/officeDocument/2006/relationships" id="258" r:id="R48d770cad25b4e35"/>
    <p:sldId xmlns:r="http://schemas.openxmlformats.org/officeDocument/2006/relationships" id="259" r:id="R22590b8b02874b69"/>
    <p:sldId xmlns:r="http://schemas.openxmlformats.org/officeDocument/2006/relationships" id="260" r:id="R64c7580e5ea84600"/>
    <p:sldId xmlns:r="http://schemas.openxmlformats.org/officeDocument/2006/relationships" id="261" r:id="R17d0af83ba044b3c"/>
    <p:sldId xmlns:r="http://schemas.openxmlformats.org/officeDocument/2006/relationships" id="262" r:id="R6e076bf4cf874f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73e1e148614e52" /><Relationship Type="http://schemas.openxmlformats.org/officeDocument/2006/relationships/slide" Target="/ppt/slides/slide1.xml" Id="Rd588caabf2ac4fbe" /><Relationship Type="http://schemas.openxmlformats.org/officeDocument/2006/relationships/slide" Target="/ppt/slides/slide2.xml" Id="R63e0882de4ea4431" /><Relationship Type="http://schemas.openxmlformats.org/officeDocument/2006/relationships/slide" Target="/ppt/slides/slide3.xml" Id="R48d770cad25b4e35" /><Relationship Type="http://schemas.openxmlformats.org/officeDocument/2006/relationships/slide" Target="/ppt/slides/slide4.xml" Id="R22590b8b02874b69" /><Relationship Type="http://schemas.openxmlformats.org/officeDocument/2006/relationships/slide" Target="/ppt/slides/slide5.xml" Id="R64c7580e5ea84600" /><Relationship Type="http://schemas.openxmlformats.org/officeDocument/2006/relationships/slide" Target="/ppt/slides/slide6.xml" Id="R17d0af83ba044b3c" /><Relationship Type="http://schemas.openxmlformats.org/officeDocument/2006/relationships/slide" Target="/ppt/slides/slide7.xml" Id="R6e076bf4cf874f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2501e482214d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80e17c21b245b2" /><Relationship Type="http://schemas.openxmlformats.org/officeDocument/2006/relationships/theme" Target="/ppt/slideMasters/theme/theme1.xml" Id="Re398b64da1f546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80e17c21b245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4f9e300dc54c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803cac3c314c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78afc48c824f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e47ac0245f42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e6ce413ccc40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e4a4c4579f43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6abd0271af4c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3D SOFTWARE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3D SOFTWARE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3D SOFTWARE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3D SOFTWARE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3D SOFTWARE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3D SOFTWARE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11 254 411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11 094 029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11 094 029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275 603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448 023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3D SOFTWARE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VIKING VENTURE II AS  –  79,4 %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KJARTAN VIK  –  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TORREY PINES AS  –  9,4 %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ENRIQUE ANTONIO JOSE SAULEDA  –  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ØIVIND NØRHOLMEN  –  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PAAL THOMAS STRØMSTAD  –  0,3 %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3D SOFTWARE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889 246 782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3D SOFTWARE AS</a:t>
            </a:r>
          </a:p>
        </p:txBody>
      </p:sp>
    </p:spTree>
  </p:cSld>
  <p:clrMapOvr>
    <a:masterClrMapping xmlns:a="http://schemas.openxmlformats.org/drawingml/2006/main"/>
  </p:clrMapOvr>
</p:sld>
</file>