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23079af68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a6878d2484923"/>
  </p:sldMasterIdLst>
  <p:sldIdLst>
    <p:sldId xmlns:r="http://schemas.openxmlformats.org/officeDocument/2006/relationships" id="256" r:id="R5bfaed268d9e4912"/>
    <p:sldId xmlns:r="http://schemas.openxmlformats.org/officeDocument/2006/relationships" id="257" r:id="Rd3dbf2fe132d46f4"/>
    <p:sldId xmlns:r="http://schemas.openxmlformats.org/officeDocument/2006/relationships" id="258" r:id="Rf91d17a2ad284ecb"/>
    <p:sldId xmlns:r="http://schemas.openxmlformats.org/officeDocument/2006/relationships" id="259" r:id="R202e9898492045df"/>
    <p:sldId xmlns:r="http://schemas.openxmlformats.org/officeDocument/2006/relationships" id="260" r:id="Re933a06851084a54"/>
    <p:sldId xmlns:r="http://schemas.openxmlformats.org/officeDocument/2006/relationships" id="261" r:id="Rb06618f318064ff4"/>
    <p:sldId xmlns:r="http://schemas.openxmlformats.org/officeDocument/2006/relationships" id="262" r:id="Rcaa489665e57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6878d2484923" /><Relationship Type="http://schemas.openxmlformats.org/officeDocument/2006/relationships/slide" Target="/ppt/slides/slide1.xml" Id="R5bfaed268d9e4912" /><Relationship Type="http://schemas.openxmlformats.org/officeDocument/2006/relationships/slide" Target="/ppt/slides/slide2.xml" Id="Rd3dbf2fe132d46f4" /><Relationship Type="http://schemas.openxmlformats.org/officeDocument/2006/relationships/slide" Target="/ppt/slides/slide3.xml" Id="Rf91d17a2ad284ecb" /><Relationship Type="http://schemas.openxmlformats.org/officeDocument/2006/relationships/slide" Target="/ppt/slides/slide4.xml" Id="R202e9898492045df" /><Relationship Type="http://schemas.openxmlformats.org/officeDocument/2006/relationships/slide" Target="/ppt/slides/slide5.xml" Id="Re933a06851084a54" /><Relationship Type="http://schemas.openxmlformats.org/officeDocument/2006/relationships/slide" Target="/ppt/slides/slide6.xml" Id="Rb06618f318064ff4" /><Relationship Type="http://schemas.openxmlformats.org/officeDocument/2006/relationships/slide" Target="/ppt/slides/slide7.xml" Id="Rcaa489665e57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583a23c7e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bee2bf1394fde" /><Relationship Type="http://schemas.openxmlformats.org/officeDocument/2006/relationships/theme" Target="/ppt/slideMasters/theme/theme1.xml" Id="R310f9a4a14f8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bee2bf139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e145654b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fc6cb79d3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9be7d75b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5cdf2766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0db57db8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aafc4ed5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25a3271e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