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49b3e91013d464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61f8870323a4785"/>
  </p:sldMasterIdLst>
  <p:sldIdLst>
    <p:sldId xmlns:r="http://schemas.openxmlformats.org/officeDocument/2006/relationships" id="256" r:id="Re84810203a224b2e"/>
    <p:sldId xmlns:r="http://schemas.openxmlformats.org/officeDocument/2006/relationships" id="257" r:id="Rffc5ce28a22e4852"/>
    <p:sldId xmlns:r="http://schemas.openxmlformats.org/officeDocument/2006/relationships" id="258" r:id="Rd5ac406c09cc4b8a"/>
    <p:sldId xmlns:r="http://schemas.openxmlformats.org/officeDocument/2006/relationships" id="259" r:id="Ref1c97ee071a47c0"/>
    <p:sldId xmlns:r="http://schemas.openxmlformats.org/officeDocument/2006/relationships" id="260" r:id="R3cc69eff57f944e4"/>
    <p:sldId xmlns:r="http://schemas.openxmlformats.org/officeDocument/2006/relationships" id="261" r:id="Re7cb8f4f430a47b7"/>
    <p:sldId xmlns:r="http://schemas.openxmlformats.org/officeDocument/2006/relationships" id="262" r:id="Raf9b139ff99f47a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1f8870323a4785" /><Relationship Type="http://schemas.openxmlformats.org/officeDocument/2006/relationships/slide" Target="/ppt/slides/slide1.xml" Id="Re84810203a224b2e" /><Relationship Type="http://schemas.openxmlformats.org/officeDocument/2006/relationships/slide" Target="/ppt/slides/slide2.xml" Id="Rffc5ce28a22e4852" /><Relationship Type="http://schemas.openxmlformats.org/officeDocument/2006/relationships/slide" Target="/ppt/slides/slide3.xml" Id="Rd5ac406c09cc4b8a" /><Relationship Type="http://schemas.openxmlformats.org/officeDocument/2006/relationships/slide" Target="/ppt/slides/slide4.xml" Id="Ref1c97ee071a47c0" /><Relationship Type="http://schemas.openxmlformats.org/officeDocument/2006/relationships/slide" Target="/ppt/slides/slide5.xml" Id="R3cc69eff57f944e4" /><Relationship Type="http://schemas.openxmlformats.org/officeDocument/2006/relationships/slide" Target="/ppt/slides/slide6.xml" Id="Re7cb8f4f430a47b7" /><Relationship Type="http://schemas.openxmlformats.org/officeDocument/2006/relationships/slide" Target="/ppt/slides/slide7.xml" Id="Raf9b139ff99f47a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333ad4e3564cf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654b93e4b04546" /><Relationship Type="http://schemas.openxmlformats.org/officeDocument/2006/relationships/theme" Target="/ppt/slideMasters/theme/theme1.xml" Id="Rbf3d35b8b5ec416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c654b93e4b0454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cb5f3fc389425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210024f238483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61902921ac409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094b5d25344d0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0e2a13db0c417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4e337af9eb4e4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eddd97c820441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VIER AS ble etablert [år] og holder til i Tanem.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−18 796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890 312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8 467 748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8 509 551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TOVE MARGRETHE HØRGÅRD UNSMO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Furuhaugvegen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7549 Tanem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83 12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unsmo@online.no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889 250 232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VIER AS</a:t>
            </a:r>
          </a:p>
        </p:txBody>
      </p:sp>
    </p:spTree>
  </p:cSld>
  <p:clrMapOvr>
    <a:masterClrMapping xmlns:a="http://schemas.openxmlformats.org/drawingml/2006/main"/>
  </p:clrMapOvr>
</p:sld>
</file>