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0ea577bb6c4c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e018adbe6d4445"/>
  </p:sldMasterIdLst>
  <p:sldIdLst>
    <p:sldId xmlns:r="http://schemas.openxmlformats.org/officeDocument/2006/relationships" id="256" r:id="R32ce6acc1b164816"/>
    <p:sldId xmlns:r="http://schemas.openxmlformats.org/officeDocument/2006/relationships" id="257" r:id="R568fac261ba0410d"/>
    <p:sldId xmlns:r="http://schemas.openxmlformats.org/officeDocument/2006/relationships" id="258" r:id="Re03ae9b622c44f27"/>
    <p:sldId xmlns:r="http://schemas.openxmlformats.org/officeDocument/2006/relationships" id="259" r:id="R86c207f84cfb42ba"/>
    <p:sldId xmlns:r="http://schemas.openxmlformats.org/officeDocument/2006/relationships" id="260" r:id="R12d41ad29eaf4bdb"/>
    <p:sldId xmlns:r="http://schemas.openxmlformats.org/officeDocument/2006/relationships" id="261" r:id="Rdb5eeafba6124f4f"/>
    <p:sldId xmlns:r="http://schemas.openxmlformats.org/officeDocument/2006/relationships" id="262" r:id="R98667052b56643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e018adbe6d4445" /><Relationship Type="http://schemas.openxmlformats.org/officeDocument/2006/relationships/slide" Target="/ppt/slides/slide1.xml" Id="R32ce6acc1b164816" /><Relationship Type="http://schemas.openxmlformats.org/officeDocument/2006/relationships/slide" Target="/ppt/slides/slide2.xml" Id="R568fac261ba0410d" /><Relationship Type="http://schemas.openxmlformats.org/officeDocument/2006/relationships/slide" Target="/ppt/slides/slide3.xml" Id="Re03ae9b622c44f27" /><Relationship Type="http://schemas.openxmlformats.org/officeDocument/2006/relationships/slide" Target="/ppt/slides/slide4.xml" Id="R86c207f84cfb42ba" /><Relationship Type="http://schemas.openxmlformats.org/officeDocument/2006/relationships/slide" Target="/ppt/slides/slide5.xml" Id="R12d41ad29eaf4bdb" /><Relationship Type="http://schemas.openxmlformats.org/officeDocument/2006/relationships/slide" Target="/ppt/slides/slide6.xml" Id="Rdb5eeafba6124f4f" /><Relationship Type="http://schemas.openxmlformats.org/officeDocument/2006/relationships/slide" Target="/ppt/slides/slide7.xml" Id="R98667052b56643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71dad5cf7b45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351c6965a41e6" /><Relationship Type="http://schemas.openxmlformats.org/officeDocument/2006/relationships/theme" Target="/ppt/slideMasters/theme/theme1.xml" Id="R1015aa0b5c684d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c351c6965a41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24b90c6cc40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498a82e8b4c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b6b462dd442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ab1107b034c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8282f82e646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ae85767e54c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1afce9c494f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 HOLDING AS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6 435 872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6 976 758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ROBERTSEN VEGARD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889 254 572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 HOLDING AS</a:t>
            </a:r>
          </a:p>
        </p:txBody>
      </p:sp>
    </p:spTree>
  </p:cSld>
  <p:clrMapOvr>
    <a:masterClrMapping xmlns:a="http://schemas.openxmlformats.org/drawingml/2006/main"/>
  </p:clrMapOvr>
</p:sld>
</file>