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3b1f7875e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750843e504d5c"/>
  </p:sldMasterIdLst>
  <p:sldIdLst>
    <p:sldId xmlns:r="http://schemas.openxmlformats.org/officeDocument/2006/relationships" id="256" r:id="R03b16aa5f5f34acd"/>
    <p:sldId xmlns:r="http://schemas.openxmlformats.org/officeDocument/2006/relationships" id="257" r:id="R79c578a3bd1f4f62"/>
    <p:sldId xmlns:r="http://schemas.openxmlformats.org/officeDocument/2006/relationships" id="258" r:id="Rb71cc86ae1e649d9"/>
    <p:sldId xmlns:r="http://schemas.openxmlformats.org/officeDocument/2006/relationships" id="259" r:id="Rd05df71c41fa4324"/>
    <p:sldId xmlns:r="http://schemas.openxmlformats.org/officeDocument/2006/relationships" id="260" r:id="R7b9c3f821e17480f"/>
    <p:sldId xmlns:r="http://schemas.openxmlformats.org/officeDocument/2006/relationships" id="261" r:id="Ra4ae408375c74dc8"/>
    <p:sldId xmlns:r="http://schemas.openxmlformats.org/officeDocument/2006/relationships" id="262" r:id="Rd76bc7c08e27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750843e504d5c" /><Relationship Type="http://schemas.openxmlformats.org/officeDocument/2006/relationships/slide" Target="/ppt/slides/slide1.xml" Id="R03b16aa5f5f34acd" /><Relationship Type="http://schemas.openxmlformats.org/officeDocument/2006/relationships/slide" Target="/ppt/slides/slide2.xml" Id="R79c578a3bd1f4f62" /><Relationship Type="http://schemas.openxmlformats.org/officeDocument/2006/relationships/slide" Target="/ppt/slides/slide3.xml" Id="Rb71cc86ae1e649d9" /><Relationship Type="http://schemas.openxmlformats.org/officeDocument/2006/relationships/slide" Target="/ppt/slides/slide4.xml" Id="Rd05df71c41fa4324" /><Relationship Type="http://schemas.openxmlformats.org/officeDocument/2006/relationships/slide" Target="/ppt/slides/slide5.xml" Id="R7b9c3f821e17480f" /><Relationship Type="http://schemas.openxmlformats.org/officeDocument/2006/relationships/slide" Target="/ppt/slides/slide6.xml" Id="Ra4ae408375c74dc8" /><Relationship Type="http://schemas.openxmlformats.org/officeDocument/2006/relationships/slide" Target="/ppt/slides/slide7.xml" Id="Rd76bc7c08e27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91ee11781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fb77dc5d4436f" /><Relationship Type="http://schemas.openxmlformats.org/officeDocument/2006/relationships/theme" Target="/ppt/slideMasters/theme/theme1.xml" Id="Rc0a1550051cf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fb77dc5d4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09ad1ee16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50219765f45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0ca610e01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75cf955a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8b32428841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ce884821e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fe92bdb0a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OPTIKK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46 748 980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3 134 958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2 763 146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51 444 029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DALANE VIKESDAL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LOBO VISION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BERGE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ALVER OPTIKK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OPTIKK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BEKKESTUA OPTIKK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889 257 512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OPTIKK AS</a:t>
            </a:r>
          </a:p>
        </p:txBody>
      </p:sp>
    </p:spTree>
  </p:cSld>
  <p:clrMapOvr>
    <a:masterClrMapping xmlns:a="http://schemas.openxmlformats.org/drawingml/2006/main"/>
  </p:clrMapOvr>
</p:sld>
</file>