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ab3cec427841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f33af6c13349ec"/>
  </p:sldMasterIdLst>
  <p:sldIdLst>
    <p:sldId xmlns:r="http://schemas.openxmlformats.org/officeDocument/2006/relationships" id="256" r:id="R2dd630b78b4842af"/>
    <p:sldId xmlns:r="http://schemas.openxmlformats.org/officeDocument/2006/relationships" id="257" r:id="Rfcd785ceec204dbb"/>
    <p:sldId xmlns:r="http://schemas.openxmlformats.org/officeDocument/2006/relationships" id="258" r:id="R77f17229d3c34748"/>
    <p:sldId xmlns:r="http://schemas.openxmlformats.org/officeDocument/2006/relationships" id="259" r:id="Re28b78fb218741e5"/>
    <p:sldId xmlns:r="http://schemas.openxmlformats.org/officeDocument/2006/relationships" id="260" r:id="Rf5f704b1815d4d3e"/>
    <p:sldId xmlns:r="http://schemas.openxmlformats.org/officeDocument/2006/relationships" id="261" r:id="R9f9404902b3a4f6b"/>
    <p:sldId xmlns:r="http://schemas.openxmlformats.org/officeDocument/2006/relationships" id="262" r:id="Raf339f8958354f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33af6c13349ec" /><Relationship Type="http://schemas.openxmlformats.org/officeDocument/2006/relationships/slide" Target="/ppt/slides/slide1.xml" Id="R2dd630b78b4842af" /><Relationship Type="http://schemas.openxmlformats.org/officeDocument/2006/relationships/slide" Target="/ppt/slides/slide2.xml" Id="Rfcd785ceec204dbb" /><Relationship Type="http://schemas.openxmlformats.org/officeDocument/2006/relationships/slide" Target="/ppt/slides/slide3.xml" Id="R77f17229d3c34748" /><Relationship Type="http://schemas.openxmlformats.org/officeDocument/2006/relationships/slide" Target="/ppt/slides/slide4.xml" Id="Re28b78fb218741e5" /><Relationship Type="http://schemas.openxmlformats.org/officeDocument/2006/relationships/slide" Target="/ppt/slides/slide5.xml" Id="Rf5f704b1815d4d3e" /><Relationship Type="http://schemas.openxmlformats.org/officeDocument/2006/relationships/slide" Target="/ppt/slides/slide6.xml" Id="R9f9404902b3a4f6b" /><Relationship Type="http://schemas.openxmlformats.org/officeDocument/2006/relationships/slide" Target="/ppt/slides/slide7.xml" Id="Raf339f8958354f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d8bc2bd9940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aef2fd6274b19" /><Relationship Type="http://schemas.openxmlformats.org/officeDocument/2006/relationships/theme" Target="/ppt/slideMasters/theme/theme1.xml" Id="R8a8dcdc5a1f047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1aef2fd6274b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f16981e0343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b874b087843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797deb4e746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9ffd0222847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8c0c469874e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9b9c82c1c4d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d4bc6b22c43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OSM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4 057 076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4 150 264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20 415 697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20 529 017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OLE SCHEI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Eiganesveien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