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ae34c413c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ccd70bc364eba"/>
  </p:sldMasterIdLst>
  <p:sldIdLst>
    <p:sldId xmlns:r="http://schemas.openxmlformats.org/officeDocument/2006/relationships" id="256" r:id="R6ac2f58df9c4464e"/>
    <p:sldId xmlns:r="http://schemas.openxmlformats.org/officeDocument/2006/relationships" id="257" r:id="Rde88185a61314050"/>
    <p:sldId xmlns:r="http://schemas.openxmlformats.org/officeDocument/2006/relationships" id="258" r:id="Rcd79d6aadd3546b0"/>
    <p:sldId xmlns:r="http://schemas.openxmlformats.org/officeDocument/2006/relationships" id="259" r:id="R76bbee4ed4014b23"/>
    <p:sldId xmlns:r="http://schemas.openxmlformats.org/officeDocument/2006/relationships" id="260" r:id="R3c82b015d2544f40"/>
    <p:sldId xmlns:r="http://schemas.openxmlformats.org/officeDocument/2006/relationships" id="261" r:id="R4b713ff74ec64434"/>
    <p:sldId xmlns:r="http://schemas.openxmlformats.org/officeDocument/2006/relationships" id="262" r:id="R6aeb6c0b4df4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ccd70bc364eba" /><Relationship Type="http://schemas.openxmlformats.org/officeDocument/2006/relationships/slide" Target="/ppt/slides/slide1.xml" Id="R6ac2f58df9c4464e" /><Relationship Type="http://schemas.openxmlformats.org/officeDocument/2006/relationships/slide" Target="/ppt/slides/slide2.xml" Id="Rde88185a61314050" /><Relationship Type="http://schemas.openxmlformats.org/officeDocument/2006/relationships/slide" Target="/ppt/slides/slide3.xml" Id="Rcd79d6aadd3546b0" /><Relationship Type="http://schemas.openxmlformats.org/officeDocument/2006/relationships/slide" Target="/ppt/slides/slide4.xml" Id="R76bbee4ed4014b23" /><Relationship Type="http://schemas.openxmlformats.org/officeDocument/2006/relationships/slide" Target="/ppt/slides/slide5.xml" Id="R3c82b015d2544f40" /><Relationship Type="http://schemas.openxmlformats.org/officeDocument/2006/relationships/slide" Target="/ppt/slides/slide6.xml" Id="R4b713ff74ec64434" /><Relationship Type="http://schemas.openxmlformats.org/officeDocument/2006/relationships/slide" Target="/ppt/slides/slide7.xml" Id="R6aeb6c0b4df4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57f3955f4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76b1a444648b1" /><Relationship Type="http://schemas.openxmlformats.org/officeDocument/2006/relationships/theme" Target="/ppt/slideMasters/theme/theme1.xml" Id="Rc5bc39a5d9c6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76b1a4446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fcdae5aa5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9c89d78a6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51dedc7df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e4e54ff72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02c164c90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8859f289e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24c71df62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MOTE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MOTE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10 368 378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98 469 989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104 978 772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HÅKENSTAD  –  46,5 %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HÅKENSTAD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HÅKENSTAD  –  26,7 %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Storsenter, Sandsgata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