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afe7b70d6244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1150ddb8984731"/>
  </p:sldMasterIdLst>
  <p:sldIdLst>
    <p:sldId xmlns:r="http://schemas.openxmlformats.org/officeDocument/2006/relationships" id="256" r:id="R436896e699c649a7"/>
    <p:sldId xmlns:r="http://schemas.openxmlformats.org/officeDocument/2006/relationships" id="257" r:id="R4c4ca10e638b4ad2"/>
    <p:sldId xmlns:r="http://schemas.openxmlformats.org/officeDocument/2006/relationships" id="258" r:id="Rae3a4a2b59fd483d"/>
    <p:sldId xmlns:r="http://schemas.openxmlformats.org/officeDocument/2006/relationships" id="259" r:id="R7b06b38cc24b4aed"/>
    <p:sldId xmlns:r="http://schemas.openxmlformats.org/officeDocument/2006/relationships" id="260" r:id="Rb95a64f1ea8a4e86"/>
    <p:sldId xmlns:r="http://schemas.openxmlformats.org/officeDocument/2006/relationships" id="261" r:id="Rfaed441ce70e4b0b"/>
    <p:sldId xmlns:r="http://schemas.openxmlformats.org/officeDocument/2006/relationships" id="262" r:id="R36dc9fe322b24b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150ddb8984731" /><Relationship Type="http://schemas.openxmlformats.org/officeDocument/2006/relationships/slide" Target="/ppt/slides/slide1.xml" Id="R436896e699c649a7" /><Relationship Type="http://schemas.openxmlformats.org/officeDocument/2006/relationships/slide" Target="/ppt/slides/slide2.xml" Id="R4c4ca10e638b4ad2" /><Relationship Type="http://schemas.openxmlformats.org/officeDocument/2006/relationships/slide" Target="/ppt/slides/slide3.xml" Id="Rae3a4a2b59fd483d" /><Relationship Type="http://schemas.openxmlformats.org/officeDocument/2006/relationships/slide" Target="/ppt/slides/slide4.xml" Id="R7b06b38cc24b4aed" /><Relationship Type="http://schemas.openxmlformats.org/officeDocument/2006/relationships/slide" Target="/ppt/slides/slide5.xml" Id="Rb95a64f1ea8a4e86" /><Relationship Type="http://schemas.openxmlformats.org/officeDocument/2006/relationships/slide" Target="/ppt/slides/slide6.xml" Id="Rfaed441ce70e4b0b" /><Relationship Type="http://schemas.openxmlformats.org/officeDocument/2006/relationships/slide" Target="/ppt/slides/slide7.xml" Id="R36dc9fe322b24b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75e23880f45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a9d0f7b424ca1" /><Relationship Type="http://schemas.openxmlformats.org/officeDocument/2006/relationships/theme" Target="/ppt/slideMasters/theme/theme1.xml" Id="R0d10c4f6c4814c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aa9d0f7b424c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af02fb90643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fda5f0b8944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302e4fbe54f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3c6dea9b249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db4ebc76049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60093332748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2cd10c61448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 INVEST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3 106 727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2 222 843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16 015 300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16 970 598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889 265 612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