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7c34f0a74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d02eb1cd044aa"/>
  </p:sldMasterIdLst>
  <p:sldIdLst>
    <p:sldId xmlns:r="http://schemas.openxmlformats.org/officeDocument/2006/relationships" id="256" r:id="Rbd9cac311d204347"/>
    <p:sldId xmlns:r="http://schemas.openxmlformats.org/officeDocument/2006/relationships" id="257" r:id="Rf4fd52548e734f1c"/>
    <p:sldId xmlns:r="http://schemas.openxmlformats.org/officeDocument/2006/relationships" id="258" r:id="R5aa389361b5d48d2"/>
    <p:sldId xmlns:r="http://schemas.openxmlformats.org/officeDocument/2006/relationships" id="259" r:id="Rcd0f3d1dac954121"/>
    <p:sldId xmlns:r="http://schemas.openxmlformats.org/officeDocument/2006/relationships" id="260" r:id="Re874b8f40d434731"/>
    <p:sldId xmlns:r="http://schemas.openxmlformats.org/officeDocument/2006/relationships" id="261" r:id="Ra9ea6fcc83c3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d02eb1cd044aa" /><Relationship Type="http://schemas.openxmlformats.org/officeDocument/2006/relationships/slide" Target="/ppt/slides/slide1.xml" Id="Rbd9cac311d204347" /><Relationship Type="http://schemas.openxmlformats.org/officeDocument/2006/relationships/slide" Target="/ppt/slides/slide2.xml" Id="Rf4fd52548e734f1c" /><Relationship Type="http://schemas.openxmlformats.org/officeDocument/2006/relationships/slide" Target="/ppt/slides/slide3.xml" Id="R5aa389361b5d48d2" /><Relationship Type="http://schemas.openxmlformats.org/officeDocument/2006/relationships/slide" Target="/ppt/slides/slide4.xml" Id="Rcd0f3d1dac954121" /><Relationship Type="http://schemas.openxmlformats.org/officeDocument/2006/relationships/slide" Target="/ppt/slides/slide5.xml" Id="Re874b8f40d434731" /><Relationship Type="http://schemas.openxmlformats.org/officeDocument/2006/relationships/slide" Target="/ppt/slides/slide6.xml" Id="Ra9ea6fcc83c3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1cde1f199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834d37414e48" /><Relationship Type="http://schemas.openxmlformats.org/officeDocument/2006/relationships/theme" Target="/ppt/slideMasters/theme/theme1.xml" Id="R7f290b25d73a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4834d3741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04c3b617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c5e0391a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182d324c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26721f67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d078d3bd8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93347183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