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49016b03ac4c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42d03bd69e4a34"/>
  </p:sldMasterIdLst>
  <p:sldIdLst>
    <p:sldId xmlns:r="http://schemas.openxmlformats.org/officeDocument/2006/relationships" id="256" r:id="R193c84c4a71e4602"/>
    <p:sldId xmlns:r="http://schemas.openxmlformats.org/officeDocument/2006/relationships" id="257" r:id="R8229c3e0e0464c25"/>
    <p:sldId xmlns:r="http://schemas.openxmlformats.org/officeDocument/2006/relationships" id="258" r:id="Rcc158b5e589a4c15"/>
    <p:sldId xmlns:r="http://schemas.openxmlformats.org/officeDocument/2006/relationships" id="259" r:id="Re3226ab7c9754db3"/>
    <p:sldId xmlns:r="http://schemas.openxmlformats.org/officeDocument/2006/relationships" id="260" r:id="Ra70973787ea24630"/>
    <p:sldId xmlns:r="http://schemas.openxmlformats.org/officeDocument/2006/relationships" id="261" r:id="R5d447e2517184b70"/>
    <p:sldId xmlns:r="http://schemas.openxmlformats.org/officeDocument/2006/relationships" id="262" r:id="R8a93ca14530940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42d03bd69e4a34" /><Relationship Type="http://schemas.openxmlformats.org/officeDocument/2006/relationships/slide" Target="/ppt/slides/slide1.xml" Id="R193c84c4a71e4602" /><Relationship Type="http://schemas.openxmlformats.org/officeDocument/2006/relationships/slide" Target="/ppt/slides/slide2.xml" Id="R8229c3e0e0464c25" /><Relationship Type="http://schemas.openxmlformats.org/officeDocument/2006/relationships/slide" Target="/ppt/slides/slide3.xml" Id="Rcc158b5e589a4c15" /><Relationship Type="http://schemas.openxmlformats.org/officeDocument/2006/relationships/slide" Target="/ppt/slides/slide4.xml" Id="Re3226ab7c9754db3" /><Relationship Type="http://schemas.openxmlformats.org/officeDocument/2006/relationships/slide" Target="/ppt/slides/slide5.xml" Id="Ra70973787ea24630" /><Relationship Type="http://schemas.openxmlformats.org/officeDocument/2006/relationships/slide" Target="/ppt/slides/slide6.xml" Id="R5d447e2517184b70" /><Relationship Type="http://schemas.openxmlformats.org/officeDocument/2006/relationships/slide" Target="/ppt/slides/slide7.xml" Id="R8a93ca14530940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206133eb0b4c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774a21f8e43bd" /><Relationship Type="http://schemas.openxmlformats.org/officeDocument/2006/relationships/theme" Target="/ppt/slideMasters/theme/theme1.xml" Id="Rdf87c12af5724a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4774a21f8e43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d3c72409345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4c6ba364f47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f989e76d441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1dff57daf4d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320bb28f845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927fe5d1e4b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d5e04851949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HANIF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HANIF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−142 805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2 233 698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16 085 904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16 096 562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SCHEI JON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Harald Schei, Hoffsjef Løvenskiolds vei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83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schei@albarevisjon.no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889 267 992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