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f3b343f5a34c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c04b0586104255"/>
  </p:sldMasterIdLst>
  <p:sldIdLst>
    <p:sldId xmlns:r="http://schemas.openxmlformats.org/officeDocument/2006/relationships" id="256" r:id="Redd6c6c257a04636"/>
    <p:sldId xmlns:r="http://schemas.openxmlformats.org/officeDocument/2006/relationships" id="257" r:id="Re47ede801a3a4edb"/>
    <p:sldId xmlns:r="http://schemas.openxmlformats.org/officeDocument/2006/relationships" id="258" r:id="R66add2f7ef614638"/>
    <p:sldId xmlns:r="http://schemas.openxmlformats.org/officeDocument/2006/relationships" id="259" r:id="R07489eaa3cc8479f"/>
    <p:sldId xmlns:r="http://schemas.openxmlformats.org/officeDocument/2006/relationships" id="260" r:id="R161ebf8e754c4c6c"/>
    <p:sldId xmlns:r="http://schemas.openxmlformats.org/officeDocument/2006/relationships" id="261" r:id="R9229b60cadf74cd8"/>
    <p:sldId xmlns:r="http://schemas.openxmlformats.org/officeDocument/2006/relationships" id="262" r:id="R4b381f1075c8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c04b0586104255" /><Relationship Type="http://schemas.openxmlformats.org/officeDocument/2006/relationships/slide" Target="/ppt/slides/slide1.xml" Id="Redd6c6c257a04636" /><Relationship Type="http://schemas.openxmlformats.org/officeDocument/2006/relationships/slide" Target="/ppt/slides/slide2.xml" Id="Re47ede801a3a4edb" /><Relationship Type="http://schemas.openxmlformats.org/officeDocument/2006/relationships/slide" Target="/ppt/slides/slide3.xml" Id="R66add2f7ef614638" /><Relationship Type="http://schemas.openxmlformats.org/officeDocument/2006/relationships/slide" Target="/ppt/slides/slide4.xml" Id="R07489eaa3cc8479f" /><Relationship Type="http://schemas.openxmlformats.org/officeDocument/2006/relationships/slide" Target="/ppt/slides/slide5.xml" Id="R161ebf8e754c4c6c" /><Relationship Type="http://schemas.openxmlformats.org/officeDocument/2006/relationships/slide" Target="/ppt/slides/slide6.xml" Id="R9229b60cadf74cd8" /><Relationship Type="http://schemas.openxmlformats.org/officeDocument/2006/relationships/slide" Target="/ppt/slides/slide7.xml" Id="R4b381f1075c8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2e79e33414a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d39d03a6a4f97" /><Relationship Type="http://schemas.openxmlformats.org/officeDocument/2006/relationships/theme" Target="/ppt/slideMasters/theme/theme1.xml" Id="R4aeaa82adba240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2d39d03a6a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be449d02449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5f962cf2a4a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4ff4d13af47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64fa6d33f42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eaeb180cb4c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baaf9b3934d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86a9faace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MONDRIAN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MONDRIAN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MONDRIAN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MONDRIAN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MONDRIAN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MONDRIAN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1 304 314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MONDRIAN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ALBIN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MONDRIAN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Albin Andersen, Kingos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889 271 132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MONDRIAN HOLDING AS</a:t>
            </a:r>
          </a:p>
        </p:txBody>
      </p:sp>
    </p:spTree>
  </p:cSld>
  <p:clrMapOvr>
    <a:masterClrMapping xmlns:a="http://schemas.openxmlformats.org/drawingml/2006/main"/>
  </p:clrMapOvr>
</p:sld>
</file>