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223a00ab3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e347d69c94074"/>
  </p:sldMasterIdLst>
  <p:sldIdLst>
    <p:sldId xmlns:r="http://schemas.openxmlformats.org/officeDocument/2006/relationships" id="256" r:id="R742c6de24b924aae"/>
    <p:sldId xmlns:r="http://schemas.openxmlformats.org/officeDocument/2006/relationships" id="257" r:id="Rd104e2491a994bea"/>
    <p:sldId xmlns:r="http://schemas.openxmlformats.org/officeDocument/2006/relationships" id="258" r:id="R48857a840cdb48e6"/>
    <p:sldId xmlns:r="http://schemas.openxmlformats.org/officeDocument/2006/relationships" id="259" r:id="Ra361f10cb9fe43aa"/>
    <p:sldId xmlns:r="http://schemas.openxmlformats.org/officeDocument/2006/relationships" id="260" r:id="R528c9e6c710647b7"/>
    <p:sldId xmlns:r="http://schemas.openxmlformats.org/officeDocument/2006/relationships" id="261" r:id="R144e4d3178624382"/>
    <p:sldId xmlns:r="http://schemas.openxmlformats.org/officeDocument/2006/relationships" id="262" r:id="R309e2a87fd984f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e347d69c94074" /><Relationship Type="http://schemas.openxmlformats.org/officeDocument/2006/relationships/slide" Target="/ppt/slides/slide1.xml" Id="R742c6de24b924aae" /><Relationship Type="http://schemas.openxmlformats.org/officeDocument/2006/relationships/slide" Target="/ppt/slides/slide2.xml" Id="Rd104e2491a994bea" /><Relationship Type="http://schemas.openxmlformats.org/officeDocument/2006/relationships/slide" Target="/ppt/slides/slide3.xml" Id="R48857a840cdb48e6" /><Relationship Type="http://schemas.openxmlformats.org/officeDocument/2006/relationships/slide" Target="/ppt/slides/slide4.xml" Id="Ra361f10cb9fe43aa" /><Relationship Type="http://schemas.openxmlformats.org/officeDocument/2006/relationships/slide" Target="/ppt/slides/slide5.xml" Id="R528c9e6c710647b7" /><Relationship Type="http://schemas.openxmlformats.org/officeDocument/2006/relationships/slide" Target="/ppt/slides/slide6.xml" Id="R144e4d3178624382" /><Relationship Type="http://schemas.openxmlformats.org/officeDocument/2006/relationships/slide" Target="/ppt/slides/slide7.xml" Id="R309e2a87fd984f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daae7adc64d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49563ced14abd" /><Relationship Type="http://schemas.openxmlformats.org/officeDocument/2006/relationships/theme" Target="/ppt/slideMasters/theme/theme1.xml" Id="R1521425ceb4647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849563ced14a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c1728769445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9844971bc4d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d6fa25297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fb70d0658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c5a337cd645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c2a1f7ea94e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e44fe17304c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DOLVIK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DOLVIK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13 730 559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13 737 939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JAKOB DOLVIK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85 59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td@bhl.no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889 297 832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DOLVIK HOLDING AS</a:t>
            </a:r>
          </a:p>
        </p:txBody>
      </p:sp>
    </p:spTree>
  </p:cSld>
  <p:clrMapOvr>
    <a:masterClrMapping xmlns:a="http://schemas.openxmlformats.org/drawingml/2006/main"/>
  </p:clrMapOvr>
</p:sld>
</file>