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f8edaee3a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dc156e9ee4d8f"/>
  </p:sldMasterIdLst>
  <p:sldIdLst>
    <p:sldId xmlns:r="http://schemas.openxmlformats.org/officeDocument/2006/relationships" id="256" r:id="R34477d57899d4c09"/>
    <p:sldId xmlns:r="http://schemas.openxmlformats.org/officeDocument/2006/relationships" id="257" r:id="R9a7580d274d1427a"/>
    <p:sldId xmlns:r="http://schemas.openxmlformats.org/officeDocument/2006/relationships" id="258" r:id="Rd2e569ba40524ef9"/>
    <p:sldId xmlns:r="http://schemas.openxmlformats.org/officeDocument/2006/relationships" id="259" r:id="Rae0bb13e99314c6e"/>
    <p:sldId xmlns:r="http://schemas.openxmlformats.org/officeDocument/2006/relationships" id="260" r:id="Rdccf9689bf744661"/>
    <p:sldId xmlns:r="http://schemas.openxmlformats.org/officeDocument/2006/relationships" id="261" r:id="R5d61db7b02104241"/>
    <p:sldId xmlns:r="http://schemas.openxmlformats.org/officeDocument/2006/relationships" id="262" r:id="R444a22a7c676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dc156e9ee4d8f" /><Relationship Type="http://schemas.openxmlformats.org/officeDocument/2006/relationships/slide" Target="/ppt/slides/slide1.xml" Id="R34477d57899d4c09" /><Relationship Type="http://schemas.openxmlformats.org/officeDocument/2006/relationships/slide" Target="/ppt/slides/slide2.xml" Id="R9a7580d274d1427a" /><Relationship Type="http://schemas.openxmlformats.org/officeDocument/2006/relationships/slide" Target="/ppt/slides/slide3.xml" Id="Rd2e569ba40524ef9" /><Relationship Type="http://schemas.openxmlformats.org/officeDocument/2006/relationships/slide" Target="/ppt/slides/slide4.xml" Id="Rae0bb13e99314c6e" /><Relationship Type="http://schemas.openxmlformats.org/officeDocument/2006/relationships/slide" Target="/ppt/slides/slide5.xml" Id="Rdccf9689bf744661" /><Relationship Type="http://schemas.openxmlformats.org/officeDocument/2006/relationships/slide" Target="/ppt/slides/slide6.xml" Id="R5d61db7b02104241" /><Relationship Type="http://schemas.openxmlformats.org/officeDocument/2006/relationships/slide" Target="/ppt/slides/slide7.xml" Id="R444a22a7c676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43a61c189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4fdc1d92e4420" /><Relationship Type="http://schemas.openxmlformats.org/officeDocument/2006/relationships/theme" Target="/ppt/slideMasters/theme/theme1.xml" Id="Rc5de985d5345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4fdc1d92e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ffd0cea10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8321a272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400d6d3c5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a01bdf7b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03afd32e3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d876fabc6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e819778d0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