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42e728c4ef47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92ec4e48f040f5"/>
  </p:sldMasterIdLst>
  <p:sldIdLst>
    <p:sldId xmlns:r="http://schemas.openxmlformats.org/officeDocument/2006/relationships" id="256" r:id="R849c821bb1514296"/>
    <p:sldId xmlns:r="http://schemas.openxmlformats.org/officeDocument/2006/relationships" id="257" r:id="R33a359d78ff04b3b"/>
    <p:sldId xmlns:r="http://schemas.openxmlformats.org/officeDocument/2006/relationships" id="258" r:id="R1027dfd3c81b49cc"/>
    <p:sldId xmlns:r="http://schemas.openxmlformats.org/officeDocument/2006/relationships" id="259" r:id="R632fc26f515b4029"/>
    <p:sldId xmlns:r="http://schemas.openxmlformats.org/officeDocument/2006/relationships" id="260" r:id="Rc1d405b2401d4adf"/>
    <p:sldId xmlns:r="http://schemas.openxmlformats.org/officeDocument/2006/relationships" id="261" r:id="R05d14d1469784c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92ec4e48f040f5" /><Relationship Type="http://schemas.openxmlformats.org/officeDocument/2006/relationships/slide" Target="/ppt/slides/slide1.xml" Id="R849c821bb1514296" /><Relationship Type="http://schemas.openxmlformats.org/officeDocument/2006/relationships/slide" Target="/ppt/slides/slide2.xml" Id="R33a359d78ff04b3b" /><Relationship Type="http://schemas.openxmlformats.org/officeDocument/2006/relationships/slide" Target="/ppt/slides/slide3.xml" Id="R1027dfd3c81b49cc" /><Relationship Type="http://schemas.openxmlformats.org/officeDocument/2006/relationships/slide" Target="/ppt/slides/slide4.xml" Id="R632fc26f515b4029" /><Relationship Type="http://schemas.openxmlformats.org/officeDocument/2006/relationships/slide" Target="/ppt/slides/slide5.xml" Id="Rc1d405b2401d4adf" /><Relationship Type="http://schemas.openxmlformats.org/officeDocument/2006/relationships/slide" Target="/ppt/slides/slide6.xml" Id="R05d14d1469784c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dd1af8ff6444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e16b3f61f4b81" /><Relationship Type="http://schemas.openxmlformats.org/officeDocument/2006/relationships/theme" Target="/ppt/slideMasters/theme/theme1.xml" Id="R51c3761e22504f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3e16b3f61f4b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e3c7ffb2f47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1640f6fa34f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0f0ea051d4c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d9933ccfb4f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dbff804d84f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6bb7b7b9b4a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SAVE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889 688 912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SAVE AS</a:t>
            </a:r>
          </a:p>
        </p:txBody>
      </p:sp>
    </p:spTree>
  </p:cSld>
  <p:clrMapOvr>
    <a:masterClrMapping xmlns:a="http://schemas.openxmlformats.org/drawingml/2006/main"/>
  </p:clrMapOvr>
</p:sld>
</file>