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8b86c524614b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0280d87c2b4207"/>
  </p:sldMasterIdLst>
  <p:sldIdLst>
    <p:sldId xmlns:r="http://schemas.openxmlformats.org/officeDocument/2006/relationships" id="256" r:id="R2cc4310fd8854814"/>
    <p:sldId xmlns:r="http://schemas.openxmlformats.org/officeDocument/2006/relationships" id="257" r:id="R5bccd33cbc724b10"/>
    <p:sldId xmlns:r="http://schemas.openxmlformats.org/officeDocument/2006/relationships" id="258" r:id="R66c031437a9140bf"/>
    <p:sldId xmlns:r="http://schemas.openxmlformats.org/officeDocument/2006/relationships" id="259" r:id="R7d006b7db90a4663"/>
    <p:sldId xmlns:r="http://schemas.openxmlformats.org/officeDocument/2006/relationships" id="260" r:id="R314fcaa7055b4d80"/>
    <p:sldId xmlns:r="http://schemas.openxmlformats.org/officeDocument/2006/relationships" id="261" r:id="R6248c556a4674658"/>
    <p:sldId xmlns:r="http://schemas.openxmlformats.org/officeDocument/2006/relationships" id="262" r:id="R45b3c4517d7742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280d87c2b4207" /><Relationship Type="http://schemas.openxmlformats.org/officeDocument/2006/relationships/slide" Target="/ppt/slides/slide1.xml" Id="R2cc4310fd8854814" /><Relationship Type="http://schemas.openxmlformats.org/officeDocument/2006/relationships/slide" Target="/ppt/slides/slide2.xml" Id="R5bccd33cbc724b10" /><Relationship Type="http://schemas.openxmlformats.org/officeDocument/2006/relationships/slide" Target="/ppt/slides/slide3.xml" Id="R66c031437a9140bf" /><Relationship Type="http://schemas.openxmlformats.org/officeDocument/2006/relationships/slide" Target="/ppt/slides/slide4.xml" Id="R7d006b7db90a4663" /><Relationship Type="http://schemas.openxmlformats.org/officeDocument/2006/relationships/slide" Target="/ppt/slides/slide5.xml" Id="R314fcaa7055b4d80" /><Relationship Type="http://schemas.openxmlformats.org/officeDocument/2006/relationships/slide" Target="/ppt/slides/slide6.xml" Id="R6248c556a4674658" /><Relationship Type="http://schemas.openxmlformats.org/officeDocument/2006/relationships/slide" Target="/ppt/slides/slide7.xml" Id="R45b3c4517d7742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91fe6f7c147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db941cb8f4b58" /><Relationship Type="http://schemas.openxmlformats.org/officeDocument/2006/relationships/theme" Target="/ppt/slideMasters/theme/theme1.xml" Id="R5eb6e20867734d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6db941cb8f4b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82367311048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8305ad5e542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b66066cda46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663e41b814f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24f97d6a541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96b06e7684f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420efebe440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B-O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B-O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3 600 557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6 200 071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7 412 544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BRUUN-OLSEN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SOFIE MYRMEL BRUUN-OLSEN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Aukrusts vei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67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bruuno@online.no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889 704 012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CONSULTING AS</a:t>
            </a:r>
          </a:p>
        </p:txBody>
      </p:sp>
    </p:spTree>
  </p:cSld>
  <p:clrMapOvr>
    <a:masterClrMapping xmlns:a="http://schemas.openxmlformats.org/drawingml/2006/main"/>
  </p:clrMapOvr>
</p:sld>
</file>