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5483af3b2e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f62814db194a50"/>
  </p:sldMasterIdLst>
  <p:sldIdLst>
    <p:sldId xmlns:r="http://schemas.openxmlformats.org/officeDocument/2006/relationships" id="256" r:id="R3046c7f199d34c5b"/>
    <p:sldId xmlns:r="http://schemas.openxmlformats.org/officeDocument/2006/relationships" id="257" r:id="Ra9fd9717172e48a6"/>
    <p:sldId xmlns:r="http://schemas.openxmlformats.org/officeDocument/2006/relationships" id="258" r:id="Rd2986d126981475e"/>
    <p:sldId xmlns:r="http://schemas.openxmlformats.org/officeDocument/2006/relationships" id="259" r:id="Rd1c6bc692e3c4905"/>
    <p:sldId xmlns:r="http://schemas.openxmlformats.org/officeDocument/2006/relationships" id="260" r:id="R56976d9d954b4567"/>
    <p:sldId xmlns:r="http://schemas.openxmlformats.org/officeDocument/2006/relationships" id="261" r:id="R14c4f9086ddd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62814db194a50" /><Relationship Type="http://schemas.openxmlformats.org/officeDocument/2006/relationships/slide" Target="/ppt/slides/slide1.xml" Id="R3046c7f199d34c5b" /><Relationship Type="http://schemas.openxmlformats.org/officeDocument/2006/relationships/slide" Target="/ppt/slides/slide2.xml" Id="Ra9fd9717172e48a6" /><Relationship Type="http://schemas.openxmlformats.org/officeDocument/2006/relationships/slide" Target="/ppt/slides/slide3.xml" Id="Rd2986d126981475e" /><Relationship Type="http://schemas.openxmlformats.org/officeDocument/2006/relationships/slide" Target="/ppt/slides/slide4.xml" Id="Rd1c6bc692e3c4905" /><Relationship Type="http://schemas.openxmlformats.org/officeDocument/2006/relationships/slide" Target="/ppt/slides/slide5.xml" Id="R56976d9d954b4567" /><Relationship Type="http://schemas.openxmlformats.org/officeDocument/2006/relationships/slide" Target="/ppt/slides/slide6.xml" Id="R14c4f9086ddd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00be8ec954d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4e5459dca4d5a" /><Relationship Type="http://schemas.openxmlformats.org/officeDocument/2006/relationships/theme" Target="/ppt/slideMasters/theme/theme1.xml" Id="R768d92645232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54e5459dca4d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e66b2919f49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ebf1ca78d46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91fa08066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7fb9fed9249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698d2698a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97e14bbbc4a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DM CAPITAL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DM CAPITAL PARTNERS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FURUHOLMENINVEST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889 763 582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PARTNERS AS</a:t>
            </a:r>
          </a:p>
        </p:txBody>
      </p:sp>
    </p:spTree>
  </p:cSld>
  <p:clrMapOvr>
    <a:masterClrMapping xmlns:a="http://schemas.openxmlformats.org/drawingml/2006/main"/>
  </p:clrMapOvr>
</p:sld>
</file>