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8b6807e3d94b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fbdea807de4e02"/>
  </p:sldMasterIdLst>
  <p:sldIdLst>
    <p:sldId xmlns:r="http://schemas.openxmlformats.org/officeDocument/2006/relationships" id="256" r:id="R093ad11f4d3345de"/>
    <p:sldId xmlns:r="http://schemas.openxmlformats.org/officeDocument/2006/relationships" id="257" r:id="R10b02370dd954ec2"/>
    <p:sldId xmlns:r="http://schemas.openxmlformats.org/officeDocument/2006/relationships" id="258" r:id="R084f57c67f5041d5"/>
    <p:sldId xmlns:r="http://schemas.openxmlformats.org/officeDocument/2006/relationships" id="259" r:id="R56b0ed2ed28247b8"/>
    <p:sldId xmlns:r="http://schemas.openxmlformats.org/officeDocument/2006/relationships" id="260" r:id="Refdf27e5432e44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fbdea807de4e02" /><Relationship Type="http://schemas.openxmlformats.org/officeDocument/2006/relationships/slide" Target="/ppt/slides/slide1.xml" Id="R093ad11f4d3345de" /><Relationship Type="http://schemas.openxmlformats.org/officeDocument/2006/relationships/slide" Target="/ppt/slides/slide2.xml" Id="R10b02370dd954ec2" /><Relationship Type="http://schemas.openxmlformats.org/officeDocument/2006/relationships/slide" Target="/ppt/slides/slide3.xml" Id="R084f57c67f5041d5" /><Relationship Type="http://schemas.openxmlformats.org/officeDocument/2006/relationships/slide" Target="/ppt/slides/slide4.xml" Id="R56b0ed2ed28247b8" /><Relationship Type="http://schemas.openxmlformats.org/officeDocument/2006/relationships/slide" Target="/ppt/slides/slide5.xml" Id="Refdf27e5432e44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0ed686ee0b47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bcdfe77ef4f2b" /><Relationship Type="http://schemas.openxmlformats.org/officeDocument/2006/relationships/theme" Target="/ppt/slideMasters/theme/theme1.xml" Id="Rd9fe67fbb27c4a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7bcdfe77ef4f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cbefd889a4b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b32cfd23845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5ec7dbb0f49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5c8df007b4d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e7a0285e94c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OPDAL 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OPDAL UNGDOMSLAG ble etablert [år] og holder til i Uggdal.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leiar@grendatun.com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889 859 342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 UNGDOMSLAG</a:t>
            </a:r>
          </a:p>
        </p:txBody>
      </p:sp>
    </p:spTree>
  </p:cSld>
  <p:clrMapOvr>
    <a:masterClrMapping xmlns:a="http://schemas.openxmlformats.org/drawingml/2006/main"/>
  </p:clrMapOvr>
</p:sld>
</file>