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d2b61be563841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60c4078a90f482a"/>
  </p:sldMasterIdLst>
  <p:sldIdLst>
    <p:sldId xmlns:r="http://schemas.openxmlformats.org/officeDocument/2006/relationships" id="256" r:id="Rb51aa65f88474689"/>
    <p:sldId xmlns:r="http://schemas.openxmlformats.org/officeDocument/2006/relationships" id="257" r:id="R7100db35a2644500"/>
    <p:sldId xmlns:r="http://schemas.openxmlformats.org/officeDocument/2006/relationships" id="258" r:id="Rd1e2be3880a146c8"/>
    <p:sldId xmlns:r="http://schemas.openxmlformats.org/officeDocument/2006/relationships" id="259" r:id="Rb102a516af064225"/>
    <p:sldId xmlns:r="http://schemas.openxmlformats.org/officeDocument/2006/relationships" id="260" r:id="Rc6488e9eb4144713"/>
    <p:sldId xmlns:r="http://schemas.openxmlformats.org/officeDocument/2006/relationships" id="261" r:id="R39dda5b047b64c57"/>
    <p:sldId xmlns:r="http://schemas.openxmlformats.org/officeDocument/2006/relationships" id="262" r:id="R88fe266a0b8d40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0c4078a90f482a" /><Relationship Type="http://schemas.openxmlformats.org/officeDocument/2006/relationships/slide" Target="/ppt/slides/slide1.xml" Id="Rb51aa65f88474689" /><Relationship Type="http://schemas.openxmlformats.org/officeDocument/2006/relationships/slide" Target="/ppt/slides/slide2.xml" Id="R7100db35a2644500" /><Relationship Type="http://schemas.openxmlformats.org/officeDocument/2006/relationships/slide" Target="/ppt/slides/slide3.xml" Id="Rd1e2be3880a146c8" /><Relationship Type="http://schemas.openxmlformats.org/officeDocument/2006/relationships/slide" Target="/ppt/slides/slide4.xml" Id="Rb102a516af064225" /><Relationship Type="http://schemas.openxmlformats.org/officeDocument/2006/relationships/slide" Target="/ppt/slides/slide5.xml" Id="Rc6488e9eb4144713" /><Relationship Type="http://schemas.openxmlformats.org/officeDocument/2006/relationships/slide" Target="/ppt/slides/slide6.xml" Id="R39dda5b047b64c57" /><Relationship Type="http://schemas.openxmlformats.org/officeDocument/2006/relationships/slide" Target="/ppt/slides/slide7.xml" Id="R88fe266a0b8d40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ede4060d2543b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c6455489824117" /><Relationship Type="http://schemas.openxmlformats.org/officeDocument/2006/relationships/theme" Target="/ppt/slideMasters/theme/theme1.xml" Id="R8d6d05ba34ae467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5c64554898241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558da78c7c468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06af290ce248d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850574063743d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27635b3ff54b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063680448b45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e2a5ce54a741f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15cf1d7b3a499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MERCATOR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MERCATOR HOLDING AS ble etablert [år] og holder til i Sarpsborg.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−81 017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121 064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1 386 597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2 701 531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 BERIT SANDANE ROER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METTE KRISTIN BERGSLAND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Vestengveien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1725 Sarpsborg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12 66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889 951 702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MERCATOR HOLDING AS</a:t>
            </a:r>
          </a:p>
        </p:txBody>
      </p:sp>
    </p:spTree>
  </p:cSld>
  <p:clrMapOvr>
    <a:masterClrMapping xmlns:a="http://schemas.openxmlformats.org/drawingml/2006/main"/>
  </p:clrMapOvr>
</p:sld>
</file>