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2453af8c694b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582f415064b15"/>
  </p:sldMasterIdLst>
  <p:sldIdLst>
    <p:sldId xmlns:r="http://schemas.openxmlformats.org/officeDocument/2006/relationships" id="256" r:id="R2972ef678b4e4384"/>
    <p:sldId xmlns:r="http://schemas.openxmlformats.org/officeDocument/2006/relationships" id="257" r:id="R1f8cb2feda7249de"/>
    <p:sldId xmlns:r="http://schemas.openxmlformats.org/officeDocument/2006/relationships" id="258" r:id="Rbc4f43d8a92f4314"/>
    <p:sldId xmlns:r="http://schemas.openxmlformats.org/officeDocument/2006/relationships" id="259" r:id="Rf42845a9756f46c6"/>
    <p:sldId xmlns:r="http://schemas.openxmlformats.org/officeDocument/2006/relationships" id="260" r:id="Rac17136a388f4e2c"/>
    <p:sldId xmlns:r="http://schemas.openxmlformats.org/officeDocument/2006/relationships" id="261" r:id="Re028a22e57dd4146"/>
    <p:sldId xmlns:r="http://schemas.openxmlformats.org/officeDocument/2006/relationships" id="262" r:id="R358e2c42fd5746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582f415064b15" /><Relationship Type="http://schemas.openxmlformats.org/officeDocument/2006/relationships/slide" Target="/ppt/slides/slide1.xml" Id="R2972ef678b4e4384" /><Relationship Type="http://schemas.openxmlformats.org/officeDocument/2006/relationships/slide" Target="/ppt/slides/slide2.xml" Id="R1f8cb2feda7249de" /><Relationship Type="http://schemas.openxmlformats.org/officeDocument/2006/relationships/slide" Target="/ppt/slides/slide3.xml" Id="Rbc4f43d8a92f4314" /><Relationship Type="http://schemas.openxmlformats.org/officeDocument/2006/relationships/slide" Target="/ppt/slides/slide4.xml" Id="Rf42845a9756f46c6" /><Relationship Type="http://schemas.openxmlformats.org/officeDocument/2006/relationships/slide" Target="/ppt/slides/slide5.xml" Id="Rac17136a388f4e2c" /><Relationship Type="http://schemas.openxmlformats.org/officeDocument/2006/relationships/slide" Target="/ppt/slides/slide6.xml" Id="Re028a22e57dd4146" /><Relationship Type="http://schemas.openxmlformats.org/officeDocument/2006/relationships/slide" Target="/ppt/slides/slide7.xml" Id="R358e2c42fd5746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af0f5c31544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b76afc00d4bcb" /><Relationship Type="http://schemas.openxmlformats.org/officeDocument/2006/relationships/theme" Target="/ppt/slideMasters/theme/theme1.xml" Id="Re5926fc58b4144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9b76afc00d4b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5420c085f4c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b1fdd539d4b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9ae51e236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85a4304a144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96209d7d04a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f8c5a0b9f4f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7d2c6bba14d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ANDRÈ LARSEN BOLIGUTVIKLING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ANDRÈ LARSEN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ANDRÈ LARSEN BOLIGUTVIKLING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ANDRÈ LARSEN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ANDRÈ LARSEN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ANDRÈ LARSEN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659 796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−1 183 978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4 297 325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ANDRÈ LARSEN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 ANDRÉ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ANDRÈ LARSEN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2067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k-andrel@online.no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889 982 012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ANDRÈ LARSEN BOLIGUTVIKLING AS</a:t>
            </a:r>
          </a:p>
        </p:txBody>
      </p:sp>
    </p:spTree>
  </p:cSld>
  <p:clrMapOvr>
    <a:masterClrMapping xmlns:a="http://schemas.openxmlformats.org/drawingml/2006/main"/>
  </p:clrMapOvr>
</p:sld>
</file>