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863ed3ea1244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6b34148fcd4860"/>
  </p:sldMasterIdLst>
  <p:sldIdLst>
    <p:sldId xmlns:r="http://schemas.openxmlformats.org/officeDocument/2006/relationships" id="256" r:id="Rd79c5e53785043e4"/>
    <p:sldId xmlns:r="http://schemas.openxmlformats.org/officeDocument/2006/relationships" id="257" r:id="R889291a4012e4cfa"/>
    <p:sldId xmlns:r="http://schemas.openxmlformats.org/officeDocument/2006/relationships" id="258" r:id="R114f0f10c56d4b13"/>
    <p:sldId xmlns:r="http://schemas.openxmlformats.org/officeDocument/2006/relationships" id="259" r:id="Rebc35deba2eb42c4"/>
    <p:sldId xmlns:r="http://schemas.openxmlformats.org/officeDocument/2006/relationships" id="260" r:id="R3aba809738774dbf"/>
    <p:sldId xmlns:r="http://schemas.openxmlformats.org/officeDocument/2006/relationships" id="261" r:id="R31c53d3276c34e0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6b34148fcd4860" /><Relationship Type="http://schemas.openxmlformats.org/officeDocument/2006/relationships/slide" Target="/ppt/slides/slide1.xml" Id="Rd79c5e53785043e4" /><Relationship Type="http://schemas.openxmlformats.org/officeDocument/2006/relationships/slide" Target="/ppt/slides/slide2.xml" Id="R889291a4012e4cfa" /><Relationship Type="http://schemas.openxmlformats.org/officeDocument/2006/relationships/slide" Target="/ppt/slides/slide3.xml" Id="R114f0f10c56d4b13" /><Relationship Type="http://schemas.openxmlformats.org/officeDocument/2006/relationships/slide" Target="/ppt/slides/slide4.xml" Id="Rebc35deba2eb42c4" /><Relationship Type="http://schemas.openxmlformats.org/officeDocument/2006/relationships/slide" Target="/ppt/slides/slide5.xml" Id="R3aba809738774dbf" /><Relationship Type="http://schemas.openxmlformats.org/officeDocument/2006/relationships/slide" Target="/ppt/slides/slide6.xml" Id="R31c53d3276c34e0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39431b620642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d35052196d4fae" /><Relationship Type="http://schemas.openxmlformats.org/officeDocument/2006/relationships/theme" Target="/ppt/slideMasters/theme/theme1.xml" Id="Rdb2d5b816edf409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d35052196d4f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7d2a4562547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1bf258cf1c41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2428a826c34b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57d1f69c504d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150ae41854a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085277e5de44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FLEBU JON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889 983 752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PROT AS</a:t>
            </a:r>
          </a:p>
        </p:txBody>
      </p:sp>
    </p:spTree>
  </p:cSld>
  <p:clrMapOvr>
    <a:masterClrMapping xmlns:a="http://schemas.openxmlformats.org/drawingml/2006/main"/>
  </p:clrMapOvr>
</p:sld>
</file>