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fd92859086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7b33742e34441a"/>
  </p:sldMasterIdLst>
  <p:sldIdLst>
    <p:sldId xmlns:r="http://schemas.openxmlformats.org/officeDocument/2006/relationships" id="256" r:id="R41a6f7615dee43b4"/>
    <p:sldId xmlns:r="http://schemas.openxmlformats.org/officeDocument/2006/relationships" id="257" r:id="R0c6463d3cb174181"/>
    <p:sldId xmlns:r="http://schemas.openxmlformats.org/officeDocument/2006/relationships" id="258" r:id="Re6d9cd98c1634d98"/>
    <p:sldId xmlns:r="http://schemas.openxmlformats.org/officeDocument/2006/relationships" id="259" r:id="R37c7bd5829904c15"/>
    <p:sldId xmlns:r="http://schemas.openxmlformats.org/officeDocument/2006/relationships" id="260" r:id="R54dcc85c7ee4401a"/>
    <p:sldId xmlns:r="http://schemas.openxmlformats.org/officeDocument/2006/relationships" id="261" r:id="R73352beee1f54b6a"/>
    <p:sldId xmlns:r="http://schemas.openxmlformats.org/officeDocument/2006/relationships" id="262" r:id="Rbc8badda0c20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b33742e34441a" /><Relationship Type="http://schemas.openxmlformats.org/officeDocument/2006/relationships/slide" Target="/ppt/slides/slide1.xml" Id="R41a6f7615dee43b4" /><Relationship Type="http://schemas.openxmlformats.org/officeDocument/2006/relationships/slide" Target="/ppt/slides/slide2.xml" Id="R0c6463d3cb174181" /><Relationship Type="http://schemas.openxmlformats.org/officeDocument/2006/relationships/slide" Target="/ppt/slides/slide3.xml" Id="Re6d9cd98c1634d98" /><Relationship Type="http://schemas.openxmlformats.org/officeDocument/2006/relationships/slide" Target="/ppt/slides/slide4.xml" Id="R37c7bd5829904c15" /><Relationship Type="http://schemas.openxmlformats.org/officeDocument/2006/relationships/slide" Target="/ppt/slides/slide5.xml" Id="R54dcc85c7ee4401a" /><Relationship Type="http://schemas.openxmlformats.org/officeDocument/2006/relationships/slide" Target="/ppt/slides/slide6.xml" Id="R73352beee1f54b6a" /><Relationship Type="http://schemas.openxmlformats.org/officeDocument/2006/relationships/slide" Target="/ppt/slides/slide7.xml" Id="Rbc8badda0c20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14ba83ab3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289e439b548ad" /><Relationship Type="http://schemas.openxmlformats.org/officeDocument/2006/relationships/theme" Target="/ppt/slideMasters/theme/theme1.xml" Id="R68172f59f280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7289e439b548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17e5d46de42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c3bddded94d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8efba8b6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2f804c6fc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5174d112a48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4af7737bf4b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6a6f9e1c143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TELEVENTURE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TELEVENTURE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59 262 259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32 121 486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32 334 945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51 556 034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58 332 679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889 988 312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TELEVENTURE CAPITAL AS</a:t>
            </a:r>
          </a:p>
        </p:txBody>
      </p:sp>
    </p:spTree>
  </p:cSld>
  <p:clrMapOvr>
    <a:masterClrMapping xmlns:a="http://schemas.openxmlformats.org/drawingml/2006/main"/>
  </p:clrMapOvr>
</p:sld>
</file>