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7626991ac142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13266d09194b9b"/>
  </p:sldMasterIdLst>
  <p:sldIdLst>
    <p:sldId xmlns:r="http://schemas.openxmlformats.org/officeDocument/2006/relationships" id="256" r:id="R388c75ead5484a60"/>
    <p:sldId xmlns:r="http://schemas.openxmlformats.org/officeDocument/2006/relationships" id="257" r:id="Ra8a8be396b1f4297"/>
    <p:sldId xmlns:r="http://schemas.openxmlformats.org/officeDocument/2006/relationships" id="258" r:id="R18a832a56cc04c45"/>
    <p:sldId xmlns:r="http://schemas.openxmlformats.org/officeDocument/2006/relationships" id="259" r:id="R86f6d5ca5a8f456c"/>
    <p:sldId xmlns:r="http://schemas.openxmlformats.org/officeDocument/2006/relationships" id="260" r:id="R33cdd8f668c746be"/>
    <p:sldId xmlns:r="http://schemas.openxmlformats.org/officeDocument/2006/relationships" id="261" r:id="Rb2aa45e4771b4487"/>
    <p:sldId xmlns:r="http://schemas.openxmlformats.org/officeDocument/2006/relationships" id="262" r:id="Rb9a620682df540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3266d09194b9b" /><Relationship Type="http://schemas.openxmlformats.org/officeDocument/2006/relationships/slide" Target="/ppt/slides/slide1.xml" Id="R388c75ead5484a60" /><Relationship Type="http://schemas.openxmlformats.org/officeDocument/2006/relationships/slide" Target="/ppt/slides/slide2.xml" Id="Ra8a8be396b1f4297" /><Relationship Type="http://schemas.openxmlformats.org/officeDocument/2006/relationships/slide" Target="/ppt/slides/slide3.xml" Id="R18a832a56cc04c45" /><Relationship Type="http://schemas.openxmlformats.org/officeDocument/2006/relationships/slide" Target="/ppt/slides/slide4.xml" Id="R86f6d5ca5a8f456c" /><Relationship Type="http://schemas.openxmlformats.org/officeDocument/2006/relationships/slide" Target="/ppt/slides/slide5.xml" Id="R33cdd8f668c746be" /><Relationship Type="http://schemas.openxmlformats.org/officeDocument/2006/relationships/slide" Target="/ppt/slides/slide6.xml" Id="Rb2aa45e4771b4487" /><Relationship Type="http://schemas.openxmlformats.org/officeDocument/2006/relationships/slide" Target="/ppt/slides/slide7.xml" Id="Rb9a620682df540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1204038fde4c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2f3dc06ea4391" /><Relationship Type="http://schemas.openxmlformats.org/officeDocument/2006/relationships/theme" Target="/ppt/slideMasters/theme/theme1.xml" Id="R1e19827745e14c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52f3dc06ea43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6cb867fe64b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0ae7cf6ad46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31d8e0d3146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1b3647ada41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4cd38e38643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7960158f74e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05edd9ba84e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FORMUE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94 818 870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9 146 071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7 617 553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15 521 557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30 466 444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forretningsforsel@formue.no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889 990 082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