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b55a6e1f2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d217a000f4f02"/>
  </p:sldMasterIdLst>
  <p:sldIdLst>
    <p:sldId xmlns:r="http://schemas.openxmlformats.org/officeDocument/2006/relationships" id="256" r:id="R904a1bb3b48c401e"/>
    <p:sldId xmlns:r="http://schemas.openxmlformats.org/officeDocument/2006/relationships" id="257" r:id="Rbf56542255df4503"/>
    <p:sldId xmlns:r="http://schemas.openxmlformats.org/officeDocument/2006/relationships" id="258" r:id="R0898d69385cb4c25"/>
    <p:sldId xmlns:r="http://schemas.openxmlformats.org/officeDocument/2006/relationships" id="259" r:id="Rb8404478063046c5"/>
    <p:sldId xmlns:r="http://schemas.openxmlformats.org/officeDocument/2006/relationships" id="260" r:id="Re00934c23bcb4926"/>
    <p:sldId xmlns:r="http://schemas.openxmlformats.org/officeDocument/2006/relationships" id="261" r:id="R6f739678c17a4744"/>
    <p:sldId xmlns:r="http://schemas.openxmlformats.org/officeDocument/2006/relationships" id="262" r:id="Rc4f71021daab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d217a000f4f02" /><Relationship Type="http://schemas.openxmlformats.org/officeDocument/2006/relationships/slide" Target="/ppt/slides/slide1.xml" Id="R904a1bb3b48c401e" /><Relationship Type="http://schemas.openxmlformats.org/officeDocument/2006/relationships/slide" Target="/ppt/slides/slide2.xml" Id="Rbf56542255df4503" /><Relationship Type="http://schemas.openxmlformats.org/officeDocument/2006/relationships/slide" Target="/ppt/slides/slide3.xml" Id="R0898d69385cb4c25" /><Relationship Type="http://schemas.openxmlformats.org/officeDocument/2006/relationships/slide" Target="/ppt/slides/slide4.xml" Id="Rb8404478063046c5" /><Relationship Type="http://schemas.openxmlformats.org/officeDocument/2006/relationships/slide" Target="/ppt/slides/slide5.xml" Id="Re00934c23bcb4926" /><Relationship Type="http://schemas.openxmlformats.org/officeDocument/2006/relationships/slide" Target="/ppt/slides/slide6.xml" Id="R6f739678c17a4744" /><Relationship Type="http://schemas.openxmlformats.org/officeDocument/2006/relationships/slide" Target="/ppt/slides/slide7.xml" Id="Rc4f71021daab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5f591204b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f7d0a8edf434e" /><Relationship Type="http://schemas.openxmlformats.org/officeDocument/2006/relationships/theme" Target="/ppt/slideMasters/theme/theme1.xml" Id="R30cf06d14614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f7d0a8edf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cd3a4450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202a20393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3536cd6b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1edb26eb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47903908e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7d321d23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a8b0b3a6643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GLOBALCONNECT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2 161 594 469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141 553 453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−164 861 945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1 896 712 476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8 078 299 162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GLOBALCONNECT TOPHOLDING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www.globalconnect.no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890 164 072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GLOBALCONNECT AS</a:t>
            </a:r>
          </a:p>
        </p:txBody>
      </p:sp>
    </p:spTree>
  </p:cSld>
  <p:clrMapOvr>
    <a:masterClrMapping xmlns:a="http://schemas.openxmlformats.org/drawingml/2006/main"/>
  </p:clrMapOvr>
</p:sld>
</file>