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af92c9042cf4f1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d791889f40642db"/>
  </p:sldMasterIdLst>
  <p:sldIdLst>
    <p:sldId xmlns:r="http://schemas.openxmlformats.org/officeDocument/2006/relationships" id="256" r:id="R21b0132e2ca64360"/>
    <p:sldId xmlns:r="http://schemas.openxmlformats.org/officeDocument/2006/relationships" id="257" r:id="R8260521e2ab943d6"/>
    <p:sldId xmlns:r="http://schemas.openxmlformats.org/officeDocument/2006/relationships" id="258" r:id="R93992ddb593b46fd"/>
    <p:sldId xmlns:r="http://schemas.openxmlformats.org/officeDocument/2006/relationships" id="259" r:id="Rbe0af0a5d7b942b5"/>
    <p:sldId xmlns:r="http://schemas.openxmlformats.org/officeDocument/2006/relationships" id="260" r:id="Rad8810a54cfe470c"/>
    <p:sldId xmlns:r="http://schemas.openxmlformats.org/officeDocument/2006/relationships" id="261" r:id="Rd5b633b9ed9c41a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d791889f40642db" /><Relationship Type="http://schemas.openxmlformats.org/officeDocument/2006/relationships/slide" Target="/ppt/slides/slide1.xml" Id="R21b0132e2ca64360" /><Relationship Type="http://schemas.openxmlformats.org/officeDocument/2006/relationships/slide" Target="/ppt/slides/slide2.xml" Id="R8260521e2ab943d6" /><Relationship Type="http://schemas.openxmlformats.org/officeDocument/2006/relationships/slide" Target="/ppt/slides/slide3.xml" Id="R93992ddb593b46fd" /><Relationship Type="http://schemas.openxmlformats.org/officeDocument/2006/relationships/slide" Target="/ppt/slides/slide4.xml" Id="Rbe0af0a5d7b942b5" /><Relationship Type="http://schemas.openxmlformats.org/officeDocument/2006/relationships/slide" Target="/ppt/slides/slide5.xml" Id="Rad8810a54cfe470c" /><Relationship Type="http://schemas.openxmlformats.org/officeDocument/2006/relationships/slide" Target="/ppt/slides/slide6.xml" Id="Rd5b633b9ed9c41a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2f672d220204eb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f00bc45c9147b1" /><Relationship Type="http://schemas.openxmlformats.org/officeDocument/2006/relationships/theme" Target="/ppt/slideMasters/theme/theme1.xml" Id="R3a598950c5a546b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ff00bc45c9147b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deda952bab401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508eac204e455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69e9fbb69f48f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5b65ef37a948d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7032e066934e8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f535d3897d4c1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COMFORT DRØBAK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COMFORT DRØBAK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COMFORT DRØBAK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COMFORT DRØBAK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COMFORT DRØBAK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COMFORT DRØBAK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D15 EIENDOM AS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OLSEN STEINAR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STENSRUD ERIK AARDAL  –  33,3 %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COMFORT DRØBAK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890 190 952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COMFORT DRØBAK AS</a:t>
            </a:r>
          </a:p>
        </p:txBody>
      </p:sp>
    </p:spTree>
  </p:cSld>
  <p:clrMapOvr>
    <a:masterClrMapping xmlns:a="http://schemas.openxmlformats.org/drawingml/2006/main"/>
  </p:clrMapOvr>
</p:sld>
</file>