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f1cfbc0c1c42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f15856bb164632"/>
  </p:sldMasterIdLst>
  <p:sldIdLst>
    <p:sldId xmlns:r="http://schemas.openxmlformats.org/officeDocument/2006/relationships" id="256" r:id="Rb349316f6bba420d"/>
    <p:sldId xmlns:r="http://schemas.openxmlformats.org/officeDocument/2006/relationships" id="257" r:id="R0956f6acdfe6441a"/>
    <p:sldId xmlns:r="http://schemas.openxmlformats.org/officeDocument/2006/relationships" id="258" r:id="R2b72c24de6ab42be"/>
    <p:sldId xmlns:r="http://schemas.openxmlformats.org/officeDocument/2006/relationships" id="259" r:id="R2165693957904952"/>
    <p:sldId xmlns:r="http://schemas.openxmlformats.org/officeDocument/2006/relationships" id="260" r:id="Rb7f230083ce84f7b"/>
    <p:sldId xmlns:r="http://schemas.openxmlformats.org/officeDocument/2006/relationships" id="261" r:id="Rc6d5c036223240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15856bb164632" /><Relationship Type="http://schemas.openxmlformats.org/officeDocument/2006/relationships/slide" Target="/ppt/slides/slide1.xml" Id="Rb349316f6bba420d" /><Relationship Type="http://schemas.openxmlformats.org/officeDocument/2006/relationships/slide" Target="/ppt/slides/slide2.xml" Id="R0956f6acdfe6441a" /><Relationship Type="http://schemas.openxmlformats.org/officeDocument/2006/relationships/slide" Target="/ppt/slides/slide3.xml" Id="R2b72c24de6ab42be" /><Relationship Type="http://schemas.openxmlformats.org/officeDocument/2006/relationships/slide" Target="/ppt/slides/slide4.xml" Id="R2165693957904952" /><Relationship Type="http://schemas.openxmlformats.org/officeDocument/2006/relationships/slide" Target="/ppt/slides/slide5.xml" Id="Rb7f230083ce84f7b" /><Relationship Type="http://schemas.openxmlformats.org/officeDocument/2006/relationships/slide" Target="/ppt/slides/slide6.xml" Id="Rc6d5c036223240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1cc00480046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ebc17846949e8" /><Relationship Type="http://schemas.openxmlformats.org/officeDocument/2006/relationships/theme" Target="/ppt/slideMasters/theme/theme1.xml" Id="R2e19ba25aa074f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9ebc17846949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d079165c64b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f52f915044d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58d5619d842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ce44cd4d447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e8ae8b8c646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546f89c7646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MEUCHE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Borgenveien 8J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lasse@meuche.no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890 250 432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MCM AS</a:t>
            </a:r>
          </a:p>
        </p:txBody>
      </p:sp>
    </p:spTree>
  </p:cSld>
  <p:clrMapOvr>
    <a:masterClrMapping xmlns:a="http://schemas.openxmlformats.org/drawingml/2006/main"/>
  </p:clrMapOvr>
</p:sld>
</file>