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96ca81b0c747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716b8446344453"/>
  </p:sldMasterIdLst>
  <p:sldIdLst>
    <p:sldId xmlns:r="http://schemas.openxmlformats.org/officeDocument/2006/relationships" id="256" r:id="Ra49a802e25cc49f2"/>
    <p:sldId xmlns:r="http://schemas.openxmlformats.org/officeDocument/2006/relationships" id="257" r:id="Rdaec7023d28c427f"/>
    <p:sldId xmlns:r="http://schemas.openxmlformats.org/officeDocument/2006/relationships" id="258" r:id="Rfed0c3db5ec8466e"/>
    <p:sldId xmlns:r="http://schemas.openxmlformats.org/officeDocument/2006/relationships" id="259" r:id="Re0f7439f0d154718"/>
    <p:sldId xmlns:r="http://schemas.openxmlformats.org/officeDocument/2006/relationships" id="260" r:id="R4b0bf75de2494e59"/>
    <p:sldId xmlns:r="http://schemas.openxmlformats.org/officeDocument/2006/relationships" id="261" r:id="R61cb8ec2737a4246"/>
    <p:sldId xmlns:r="http://schemas.openxmlformats.org/officeDocument/2006/relationships" id="262" r:id="R95d4682d082d4d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716b8446344453" /><Relationship Type="http://schemas.openxmlformats.org/officeDocument/2006/relationships/slide" Target="/ppt/slides/slide1.xml" Id="Ra49a802e25cc49f2" /><Relationship Type="http://schemas.openxmlformats.org/officeDocument/2006/relationships/slide" Target="/ppt/slides/slide2.xml" Id="Rdaec7023d28c427f" /><Relationship Type="http://schemas.openxmlformats.org/officeDocument/2006/relationships/slide" Target="/ppt/slides/slide3.xml" Id="Rfed0c3db5ec8466e" /><Relationship Type="http://schemas.openxmlformats.org/officeDocument/2006/relationships/slide" Target="/ppt/slides/slide4.xml" Id="Re0f7439f0d154718" /><Relationship Type="http://schemas.openxmlformats.org/officeDocument/2006/relationships/slide" Target="/ppt/slides/slide5.xml" Id="R4b0bf75de2494e59" /><Relationship Type="http://schemas.openxmlformats.org/officeDocument/2006/relationships/slide" Target="/ppt/slides/slide6.xml" Id="R61cb8ec2737a4246" /><Relationship Type="http://schemas.openxmlformats.org/officeDocument/2006/relationships/slide" Target="/ppt/slides/slide7.xml" Id="R95d4682d082d4d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5a82eada1845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8c3d5051d4a85" /><Relationship Type="http://schemas.openxmlformats.org/officeDocument/2006/relationships/theme" Target="/ppt/slideMasters/theme/theme1.xml" Id="R19b3c58e99bf45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58c3d5051d4a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06cd2234048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0d7ae325c45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09ecd44c149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9400217ce4d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106f0413343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7217f08804b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73303557449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HJR RASMUSSEN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HJR RASMUSSEN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HJR RASMUSSEN BYGG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HJR RASMUSSEN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HJR RASMUSSEN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HJR RASMUSSEN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70 009 009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1 051 286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1 295 883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8 354 857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33 708 730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HJR RASMUSSEN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ARA PROSJEKT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HJR RASMUSSEN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81 12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andor@hjr.no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890 272 002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HJR RASMUSSEN BYGG AS</a:t>
            </a:r>
          </a:p>
        </p:txBody>
      </p:sp>
    </p:spTree>
  </p:cSld>
  <p:clrMapOvr>
    <a:masterClrMapping xmlns:a="http://schemas.openxmlformats.org/drawingml/2006/main"/>
  </p:clrMapOvr>
</p:sld>
</file>