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98b82ca63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3c3238fbe4c58"/>
  </p:sldMasterIdLst>
  <p:sldIdLst>
    <p:sldId xmlns:r="http://schemas.openxmlformats.org/officeDocument/2006/relationships" id="256" r:id="Rea3e4446eaa54035"/>
    <p:sldId xmlns:r="http://schemas.openxmlformats.org/officeDocument/2006/relationships" id="257" r:id="R0f9c5ac4b7b14be8"/>
    <p:sldId xmlns:r="http://schemas.openxmlformats.org/officeDocument/2006/relationships" id="258" r:id="R9f87cb944bdb435d"/>
    <p:sldId xmlns:r="http://schemas.openxmlformats.org/officeDocument/2006/relationships" id="259" r:id="Raefe4396da3549ee"/>
    <p:sldId xmlns:r="http://schemas.openxmlformats.org/officeDocument/2006/relationships" id="260" r:id="R8f03a0e633084a37"/>
    <p:sldId xmlns:r="http://schemas.openxmlformats.org/officeDocument/2006/relationships" id="261" r:id="R13359e9a6b474768"/>
    <p:sldId xmlns:r="http://schemas.openxmlformats.org/officeDocument/2006/relationships" id="262" r:id="R733365671884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3c3238fbe4c58" /><Relationship Type="http://schemas.openxmlformats.org/officeDocument/2006/relationships/slide" Target="/ppt/slides/slide1.xml" Id="Rea3e4446eaa54035" /><Relationship Type="http://schemas.openxmlformats.org/officeDocument/2006/relationships/slide" Target="/ppt/slides/slide2.xml" Id="R0f9c5ac4b7b14be8" /><Relationship Type="http://schemas.openxmlformats.org/officeDocument/2006/relationships/slide" Target="/ppt/slides/slide3.xml" Id="R9f87cb944bdb435d" /><Relationship Type="http://schemas.openxmlformats.org/officeDocument/2006/relationships/slide" Target="/ppt/slides/slide4.xml" Id="Raefe4396da3549ee" /><Relationship Type="http://schemas.openxmlformats.org/officeDocument/2006/relationships/slide" Target="/ppt/slides/slide5.xml" Id="R8f03a0e633084a37" /><Relationship Type="http://schemas.openxmlformats.org/officeDocument/2006/relationships/slide" Target="/ppt/slides/slide6.xml" Id="R13359e9a6b474768" /><Relationship Type="http://schemas.openxmlformats.org/officeDocument/2006/relationships/slide" Target="/ppt/slides/slide7.xml" Id="R733365671884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ee272288346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06b836ad74bd4" /><Relationship Type="http://schemas.openxmlformats.org/officeDocument/2006/relationships/theme" Target="/ppt/slideMasters/theme/theme1.xml" Id="Re49cc64fd36d4c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06b836ad7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f1553b6e2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4317bf4564e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80914df8241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4c95c35dd45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0f7039f3a4c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616d20a674e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3e685ec8045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F600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F600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F600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F600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F600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F600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2 361 678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33 977 159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34 246 394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F600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TERJE RIAN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KRISTOFFER RIAN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ADELE RIAN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THERESE RIAN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F600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890 283 632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F600 INVEST AS</a:t>
            </a:r>
          </a:p>
        </p:txBody>
      </p:sp>
    </p:spTree>
  </p:cSld>
  <p:clrMapOvr>
    <a:masterClrMapping xmlns:a="http://schemas.openxmlformats.org/drawingml/2006/main"/>
  </p:clrMapOvr>
</p:sld>
</file>