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8ffdb5c6e4a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f8c739f6140d3"/>
  </p:sldMasterIdLst>
  <p:sldIdLst>
    <p:sldId xmlns:r="http://schemas.openxmlformats.org/officeDocument/2006/relationships" id="256" r:id="Rcb59ddca68fb473e"/>
    <p:sldId xmlns:r="http://schemas.openxmlformats.org/officeDocument/2006/relationships" id="257" r:id="Raf4ecff5d6844022"/>
    <p:sldId xmlns:r="http://schemas.openxmlformats.org/officeDocument/2006/relationships" id="258" r:id="Ra5471137846e4459"/>
    <p:sldId xmlns:r="http://schemas.openxmlformats.org/officeDocument/2006/relationships" id="259" r:id="Rc1cfda240bdf4d1c"/>
    <p:sldId xmlns:r="http://schemas.openxmlformats.org/officeDocument/2006/relationships" id="260" r:id="R5a0a02433c684264"/>
    <p:sldId xmlns:r="http://schemas.openxmlformats.org/officeDocument/2006/relationships" id="261" r:id="R59155c021e1a4862"/>
    <p:sldId xmlns:r="http://schemas.openxmlformats.org/officeDocument/2006/relationships" id="262" r:id="Rc99e1630ee95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f8c739f6140d3" /><Relationship Type="http://schemas.openxmlformats.org/officeDocument/2006/relationships/slide" Target="/ppt/slides/slide1.xml" Id="Rcb59ddca68fb473e" /><Relationship Type="http://schemas.openxmlformats.org/officeDocument/2006/relationships/slide" Target="/ppt/slides/slide2.xml" Id="Raf4ecff5d6844022" /><Relationship Type="http://schemas.openxmlformats.org/officeDocument/2006/relationships/slide" Target="/ppt/slides/slide3.xml" Id="Ra5471137846e4459" /><Relationship Type="http://schemas.openxmlformats.org/officeDocument/2006/relationships/slide" Target="/ppt/slides/slide4.xml" Id="Rc1cfda240bdf4d1c" /><Relationship Type="http://schemas.openxmlformats.org/officeDocument/2006/relationships/slide" Target="/ppt/slides/slide5.xml" Id="R5a0a02433c684264" /><Relationship Type="http://schemas.openxmlformats.org/officeDocument/2006/relationships/slide" Target="/ppt/slides/slide6.xml" Id="R59155c021e1a4862" /><Relationship Type="http://schemas.openxmlformats.org/officeDocument/2006/relationships/slide" Target="/ppt/slides/slide7.xml" Id="Rc99e1630ee95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70a3659b2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af3c926b1444f" /><Relationship Type="http://schemas.openxmlformats.org/officeDocument/2006/relationships/theme" Target="/ppt/slideMasters/theme/theme1.xml" Id="R88f9749eeddc4c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af3c926b1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bd26b39ab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6fc98585946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2f0408246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488a99d9c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a8651f404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151cadad946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76330d30a42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KRONE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KRONE EIENDOM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−603 731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8 866 575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11 401 366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VIDAR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Lunde, Lindløkka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knut_lunde@hotmail.com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890 363 202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KRONE EIENDOM AS</a:t>
            </a:r>
          </a:p>
        </p:txBody>
      </p:sp>
    </p:spTree>
  </p:cSld>
  <p:clrMapOvr>
    <a:masterClrMapping xmlns:a="http://schemas.openxmlformats.org/drawingml/2006/main"/>
  </p:clrMapOvr>
</p:sld>
</file>