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32960fec4f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c385ce081435b"/>
  </p:sldMasterIdLst>
  <p:sldIdLst>
    <p:sldId xmlns:r="http://schemas.openxmlformats.org/officeDocument/2006/relationships" id="256" r:id="R9412ca773f2b49b3"/>
    <p:sldId xmlns:r="http://schemas.openxmlformats.org/officeDocument/2006/relationships" id="257" r:id="Rf5231c6f15414e80"/>
    <p:sldId xmlns:r="http://schemas.openxmlformats.org/officeDocument/2006/relationships" id="258" r:id="R9b6e4fb10a4d4b96"/>
    <p:sldId xmlns:r="http://schemas.openxmlformats.org/officeDocument/2006/relationships" id="259" r:id="R2250e6681ab94f02"/>
    <p:sldId xmlns:r="http://schemas.openxmlformats.org/officeDocument/2006/relationships" id="260" r:id="R4d07c8d9007440b4"/>
    <p:sldId xmlns:r="http://schemas.openxmlformats.org/officeDocument/2006/relationships" id="261" r:id="R30553445b358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c385ce081435b" /><Relationship Type="http://schemas.openxmlformats.org/officeDocument/2006/relationships/slide" Target="/ppt/slides/slide1.xml" Id="R9412ca773f2b49b3" /><Relationship Type="http://schemas.openxmlformats.org/officeDocument/2006/relationships/slide" Target="/ppt/slides/slide2.xml" Id="Rf5231c6f15414e80" /><Relationship Type="http://schemas.openxmlformats.org/officeDocument/2006/relationships/slide" Target="/ppt/slides/slide3.xml" Id="R9b6e4fb10a4d4b96" /><Relationship Type="http://schemas.openxmlformats.org/officeDocument/2006/relationships/slide" Target="/ppt/slides/slide4.xml" Id="R2250e6681ab94f02" /><Relationship Type="http://schemas.openxmlformats.org/officeDocument/2006/relationships/slide" Target="/ppt/slides/slide5.xml" Id="R4d07c8d9007440b4" /><Relationship Type="http://schemas.openxmlformats.org/officeDocument/2006/relationships/slide" Target="/ppt/slides/slide6.xml" Id="R30553445b358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e89af60374a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a4347b464919" /><Relationship Type="http://schemas.openxmlformats.org/officeDocument/2006/relationships/theme" Target="/ppt/slideMasters/theme/theme1.xml" Id="R7ebf574a49044a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ba4347b46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ca45cb817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300fb098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950208b0c4e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72dd2b59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576d4ca242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ee898e06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