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196c4e58e948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d31c2e9e9f4d2f"/>
  </p:sldMasterIdLst>
  <p:sldIdLst>
    <p:sldId xmlns:r="http://schemas.openxmlformats.org/officeDocument/2006/relationships" id="256" r:id="R1f84e3f9303044d9"/>
    <p:sldId xmlns:r="http://schemas.openxmlformats.org/officeDocument/2006/relationships" id="257" r:id="R40765d00471847c6"/>
    <p:sldId xmlns:r="http://schemas.openxmlformats.org/officeDocument/2006/relationships" id="258" r:id="R9e6a483ef6c6401c"/>
    <p:sldId xmlns:r="http://schemas.openxmlformats.org/officeDocument/2006/relationships" id="259" r:id="R850f4b47164240ec"/>
    <p:sldId xmlns:r="http://schemas.openxmlformats.org/officeDocument/2006/relationships" id="260" r:id="R8ff63485e52f4e1d"/>
    <p:sldId xmlns:r="http://schemas.openxmlformats.org/officeDocument/2006/relationships" id="261" r:id="Rb566bd207d54437a"/>
    <p:sldId xmlns:r="http://schemas.openxmlformats.org/officeDocument/2006/relationships" id="262" r:id="Reb0a753cf0194b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d31c2e9e9f4d2f" /><Relationship Type="http://schemas.openxmlformats.org/officeDocument/2006/relationships/slide" Target="/ppt/slides/slide1.xml" Id="R1f84e3f9303044d9" /><Relationship Type="http://schemas.openxmlformats.org/officeDocument/2006/relationships/slide" Target="/ppt/slides/slide2.xml" Id="R40765d00471847c6" /><Relationship Type="http://schemas.openxmlformats.org/officeDocument/2006/relationships/slide" Target="/ppt/slides/slide3.xml" Id="R9e6a483ef6c6401c" /><Relationship Type="http://schemas.openxmlformats.org/officeDocument/2006/relationships/slide" Target="/ppt/slides/slide4.xml" Id="R850f4b47164240ec" /><Relationship Type="http://schemas.openxmlformats.org/officeDocument/2006/relationships/slide" Target="/ppt/slides/slide5.xml" Id="R8ff63485e52f4e1d" /><Relationship Type="http://schemas.openxmlformats.org/officeDocument/2006/relationships/slide" Target="/ppt/slides/slide6.xml" Id="Rb566bd207d54437a" /><Relationship Type="http://schemas.openxmlformats.org/officeDocument/2006/relationships/slide" Target="/ppt/slides/slide7.xml" Id="Reb0a753cf0194b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84503f51c343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cfb10d4af40aa" /><Relationship Type="http://schemas.openxmlformats.org/officeDocument/2006/relationships/theme" Target="/ppt/slideMasters/theme/theme1.xml" Id="R15f864db3d0142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dcfb10d4af40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a2ee790834e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0c935462743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18bc4521849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2b98f6ab04c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d045aa1784f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5224f0dda4e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1504bd07140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MIDTSTØL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MIDTSTØL INVEST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1 065 333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759 233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−1 340 001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37 552 439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38 270 283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MIDTSTØL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Stoaveien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00 01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890 565 352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