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ae7b8831d4f451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48ea4680f424c0b"/>
  </p:sldMasterIdLst>
  <p:sldIdLst>
    <p:sldId xmlns:r="http://schemas.openxmlformats.org/officeDocument/2006/relationships" id="256" r:id="Rbb4f3c21cf6d456e"/>
    <p:sldId xmlns:r="http://schemas.openxmlformats.org/officeDocument/2006/relationships" id="257" r:id="Rd319202fbbd14a16"/>
    <p:sldId xmlns:r="http://schemas.openxmlformats.org/officeDocument/2006/relationships" id="258" r:id="Rf0447064ea7f4b98"/>
    <p:sldId xmlns:r="http://schemas.openxmlformats.org/officeDocument/2006/relationships" id="259" r:id="R50198963db2b49d1"/>
    <p:sldId xmlns:r="http://schemas.openxmlformats.org/officeDocument/2006/relationships" id="260" r:id="Ra33f555074d04494"/>
    <p:sldId xmlns:r="http://schemas.openxmlformats.org/officeDocument/2006/relationships" id="261" r:id="Rd6df68ca461a4e4d"/>
    <p:sldId xmlns:r="http://schemas.openxmlformats.org/officeDocument/2006/relationships" id="262" r:id="R361fab98305b40d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48ea4680f424c0b" /><Relationship Type="http://schemas.openxmlformats.org/officeDocument/2006/relationships/slide" Target="/ppt/slides/slide1.xml" Id="Rbb4f3c21cf6d456e" /><Relationship Type="http://schemas.openxmlformats.org/officeDocument/2006/relationships/slide" Target="/ppt/slides/slide2.xml" Id="Rd319202fbbd14a16" /><Relationship Type="http://schemas.openxmlformats.org/officeDocument/2006/relationships/slide" Target="/ppt/slides/slide3.xml" Id="Rf0447064ea7f4b98" /><Relationship Type="http://schemas.openxmlformats.org/officeDocument/2006/relationships/slide" Target="/ppt/slides/slide4.xml" Id="R50198963db2b49d1" /><Relationship Type="http://schemas.openxmlformats.org/officeDocument/2006/relationships/slide" Target="/ppt/slides/slide5.xml" Id="Ra33f555074d04494" /><Relationship Type="http://schemas.openxmlformats.org/officeDocument/2006/relationships/slide" Target="/ppt/slides/slide6.xml" Id="Rd6df68ca461a4e4d" /><Relationship Type="http://schemas.openxmlformats.org/officeDocument/2006/relationships/slide" Target="/ppt/slides/slide7.xml" Id="R361fab98305b40d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4ffbcdc9075465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071c7ed1504e51" /><Relationship Type="http://schemas.openxmlformats.org/officeDocument/2006/relationships/theme" Target="/ppt/slideMasters/theme/theme1.xml" Id="R1f3df8e8db55400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b071c7ed1504e5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5a571fec5741e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c99f7e7fae4e0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c5e7e513fc425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0c49f67c08438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f630403838458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2c7df3f9f045c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f6aadd791b47d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MYREN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MYREN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MYREN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MYREN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MYREN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MYREN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149 045 681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79 778 808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25 585 005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25 153 875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1 407 348 012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MYREN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FOR US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MYREN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Myrens verksted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0473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87 19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890 611 052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MYREN HOLDING AS</a:t>
            </a:r>
          </a:p>
        </p:txBody>
      </p:sp>
    </p:spTree>
  </p:cSld>
  <p:clrMapOvr>
    <a:masterClrMapping xmlns:a="http://schemas.openxmlformats.org/drawingml/2006/main"/>
  </p:clrMapOvr>
</p:sld>
</file>