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78de183209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2c662e6684582"/>
  </p:sldMasterIdLst>
  <p:sldIdLst>
    <p:sldId xmlns:r="http://schemas.openxmlformats.org/officeDocument/2006/relationships" id="256" r:id="R1a1c978ec3944c42"/>
    <p:sldId xmlns:r="http://schemas.openxmlformats.org/officeDocument/2006/relationships" id="257" r:id="R80f578bda2e843a6"/>
    <p:sldId xmlns:r="http://schemas.openxmlformats.org/officeDocument/2006/relationships" id="258" r:id="Rbdb2b00bd95e442b"/>
    <p:sldId xmlns:r="http://schemas.openxmlformats.org/officeDocument/2006/relationships" id="259" r:id="Reba5a78d78ef4117"/>
    <p:sldId xmlns:r="http://schemas.openxmlformats.org/officeDocument/2006/relationships" id="260" r:id="R9b957dcadc39446b"/>
    <p:sldId xmlns:r="http://schemas.openxmlformats.org/officeDocument/2006/relationships" id="261" r:id="R1c04aa386a93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2c662e6684582" /><Relationship Type="http://schemas.openxmlformats.org/officeDocument/2006/relationships/slide" Target="/ppt/slides/slide1.xml" Id="R1a1c978ec3944c42" /><Relationship Type="http://schemas.openxmlformats.org/officeDocument/2006/relationships/slide" Target="/ppt/slides/slide2.xml" Id="R80f578bda2e843a6" /><Relationship Type="http://schemas.openxmlformats.org/officeDocument/2006/relationships/slide" Target="/ppt/slides/slide3.xml" Id="Rbdb2b00bd95e442b" /><Relationship Type="http://schemas.openxmlformats.org/officeDocument/2006/relationships/slide" Target="/ppt/slides/slide4.xml" Id="Reba5a78d78ef4117" /><Relationship Type="http://schemas.openxmlformats.org/officeDocument/2006/relationships/slide" Target="/ppt/slides/slide5.xml" Id="R9b957dcadc39446b" /><Relationship Type="http://schemas.openxmlformats.org/officeDocument/2006/relationships/slide" Target="/ppt/slides/slide6.xml" Id="R1c04aa386a93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b9eea2e5f49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0cd4a3944f8d" /><Relationship Type="http://schemas.openxmlformats.org/officeDocument/2006/relationships/theme" Target="/ppt/slideMasters/theme/theme1.xml" Id="R68605a9cc7e745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80cd4a394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e672bfc1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4b6ace60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e6e6333d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b0c2c2e9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382f393da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fa93e95a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KRJM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890 623 972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KRJM AS</a:t>
            </a:r>
          </a:p>
        </p:txBody>
      </p:sp>
    </p:spTree>
  </p:cSld>
  <p:clrMapOvr>
    <a:masterClrMapping xmlns:a="http://schemas.openxmlformats.org/drawingml/2006/main"/>
  </p:clrMapOvr>
</p:sld>
</file>