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32eb82798f2447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f12f2a23c2943a9"/>
  </p:sldMasterIdLst>
  <p:sldIdLst>
    <p:sldId xmlns:r="http://schemas.openxmlformats.org/officeDocument/2006/relationships" id="256" r:id="Ra5f9a170628f4862"/>
    <p:sldId xmlns:r="http://schemas.openxmlformats.org/officeDocument/2006/relationships" id="257" r:id="Ra8c3ab7fa3384672"/>
    <p:sldId xmlns:r="http://schemas.openxmlformats.org/officeDocument/2006/relationships" id="258" r:id="R38ea6481a59a4e47"/>
    <p:sldId xmlns:r="http://schemas.openxmlformats.org/officeDocument/2006/relationships" id="259" r:id="R1d835d2377714dae"/>
    <p:sldId xmlns:r="http://schemas.openxmlformats.org/officeDocument/2006/relationships" id="260" r:id="R5ad442970a9f4431"/>
    <p:sldId xmlns:r="http://schemas.openxmlformats.org/officeDocument/2006/relationships" id="261" r:id="Rc9ae7b36f83546a5"/>
    <p:sldId xmlns:r="http://schemas.openxmlformats.org/officeDocument/2006/relationships" id="262" r:id="R21687bd8f54d4ee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f12f2a23c2943a9" /><Relationship Type="http://schemas.openxmlformats.org/officeDocument/2006/relationships/slide" Target="/ppt/slides/slide1.xml" Id="Ra5f9a170628f4862" /><Relationship Type="http://schemas.openxmlformats.org/officeDocument/2006/relationships/slide" Target="/ppt/slides/slide2.xml" Id="Ra8c3ab7fa3384672" /><Relationship Type="http://schemas.openxmlformats.org/officeDocument/2006/relationships/slide" Target="/ppt/slides/slide3.xml" Id="R38ea6481a59a4e47" /><Relationship Type="http://schemas.openxmlformats.org/officeDocument/2006/relationships/slide" Target="/ppt/slides/slide4.xml" Id="R1d835d2377714dae" /><Relationship Type="http://schemas.openxmlformats.org/officeDocument/2006/relationships/slide" Target="/ppt/slides/slide5.xml" Id="R5ad442970a9f4431" /><Relationship Type="http://schemas.openxmlformats.org/officeDocument/2006/relationships/slide" Target="/ppt/slides/slide6.xml" Id="Rc9ae7b36f83546a5" /><Relationship Type="http://schemas.openxmlformats.org/officeDocument/2006/relationships/slide" Target="/ppt/slides/slide7.xml" Id="R21687bd8f54d4ee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fd4749b59f442f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19645c87064be2" /><Relationship Type="http://schemas.openxmlformats.org/officeDocument/2006/relationships/theme" Target="/ppt/slideMasters/theme/theme1.xml" Id="Ra5700c3f4583489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419645c87064be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eb34f6ddfd4eb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25f3218a2c481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167a91127c455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7bca900f764f5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0b3f8f2cf749c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be89e2a9f8419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415f1212204e5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KRJM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KRJM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KRJM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KRJM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KRJM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KRJM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−711 671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52 335 205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393 065 482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401 648 367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KRJM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JUUL MØLLER KRISTIN 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KRJM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Grundingen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890 623 972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KRJM AS</a:t>
            </a:r>
          </a:p>
        </p:txBody>
      </p:sp>
    </p:spTree>
  </p:cSld>
  <p:clrMapOvr>
    <a:masterClrMapping xmlns:a="http://schemas.openxmlformats.org/drawingml/2006/main"/>
  </p:clrMapOvr>
</p:sld>
</file>