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3d42075a5840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55ebb6e3c64c2f"/>
  </p:sldMasterIdLst>
  <p:sldIdLst>
    <p:sldId xmlns:r="http://schemas.openxmlformats.org/officeDocument/2006/relationships" id="256" r:id="Ra78c6b1dee7741dd"/>
    <p:sldId xmlns:r="http://schemas.openxmlformats.org/officeDocument/2006/relationships" id="257" r:id="R4c87c52c168d463a"/>
    <p:sldId xmlns:r="http://schemas.openxmlformats.org/officeDocument/2006/relationships" id="258" r:id="R551bd800fbca4f7b"/>
    <p:sldId xmlns:r="http://schemas.openxmlformats.org/officeDocument/2006/relationships" id="259" r:id="R8667c0a537f94e56"/>
    <p:sldId xmlns:r="http://schemas.openxmlformats.org/officeDocument/2006/relationships" id="260" r:id="R0f48266880264c7b"/>
    <p:sldId xmlns:r="http://schemas.openxmlformats.org/officeDocument/2006/relationships" id="261" r:id="Reb4ef76bd79c44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5ebb6e3c64c2f" /><Relationship Type="http://schemas.openxmlformats.org/officeDocument/2006/relationships/slide" Target="/ppt/slides/slide1.xml" Id="Ra78c6b1dee7741dd" /><Relationship Type="http://schemas.openxmlformats.org/officeDocument/2006/relationships/slide" Target="/ppt/slides/slide2.xml" Id="R4c87c52c168d463a" /><Relationship Type="http://schemas.openxmlformats.org/officeDocument/2006/relationships/slide" Target="/ppt/slides/slide3.xml" Id="R551bd800fbca4f7b" /><Relationship Type="http://schemas.openxmlformats.org/officeDocument/2006/relationships/slide" Target="/ppt/slides/slide4.xml" Id="R8667c0a537f94e56" /><Relationship Type="http://schemas.openxmlformats.org/officeDocument/2006/relationships/slide" Target="/ppt/slides/slide5.xml" Id="R0f48266880264c7b" /><Relationship Type="http://schemas.openxmlformats.org/officeDocument/2006/relationships/slide" Target="/ppt/slides/slide6.xml" Id="Reb4ef76bd79c44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e944a30564c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2b1aad5b94b75" /><Relationship Type="http://schemas.openxmlformats.org/officeDocument/2006/relationships/theme" Target="/ppt/slideMasters/theme/theme1.xml" Id="Rd1ff4523d92a44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52b1aad5b94b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8d65d38154c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1f8d4b42e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4790cb1a748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fdfa140874f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1be75d46c48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8de85c3f642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TITLIS AS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CREATI ESTATE AS  –  34,9 %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OÜ ALBION HOLDING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 SEIL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OSLOTECH AS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INGER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890 626 432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AS</a:t>
            </a:r>
          </a:p>
        </p:txBody>
      </p:sp>
    </p:spTree>
  </p:cSld>
  <p:clrMapOvr>
    <a:masterClrMapping xmlns:a="http://schemas.openxmlformats.org/drawingml/2006/main"/>
  </p:clrMapOvr>
</p:sld>
</file>