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3382102bb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d9d5114194ca7"/>
  </p:sldMasterIdLst>
  <p:sldIdLst>
    <p:sldId xmlns:r="http://schemas.openxmlformats.org/officeDocument/2006/relationships" id="256" r:id="Reda75cdef32e4844"/>
    <p:sldId xmlns:r="http://schemas.openxmlformats.org/officeDocument/2006/relationships" id="257" r:id="R2c9123be372c4c6f"/>
    <p:sldId xmlns:r="http://schemas.openxmlformats.org/officeDocument/2006/relationships" id="258" r:id="R97d9617e0f9148c5"/>
    <p:sldId xmlns:r="http://schemas.openxmlformats.org/officeDocument/2006/relationships" id="259" r:id="R73899cc6c25b4596"/>
    <p:sldId xmlns:r="http://schemas.openxmlformats.org/officeDocument/2006/relationships" id="260" r:id="R8c68a02452d54b58"/>
    <p:sldId xmlns:r="http://schemas.openxmlformats.org/officeDocument/2006/relationships" id="261" r:id="R56f92904dc7a43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d9d5114194ca7" /><Relationship Type="http://schemas.openxmlformats.org/officeDocument/2006/relationships/slide" Target="/ppt/slides/slide1.xml" Id="Reda75cdef32e4844" /><Relationship Type="http://schemas.openxmlformats.org/officeDocument/2006/relationships/slide" Target="/ppt/slides/slide2.xml" Id="R2c9123be372c4c6f" /><Relationship Type="http://schemas.openxmlformats.org/officeDocument/2006/relationships/slide" Target="/ppt/slides/slide3.xml" Id="R97d9617e0f9148c5" /><Relationship Type="http://schemas.openxmlformats.org/officeDocument/2006/relationships/slide" Target="/ppt/slides/slide4.xml" Id="R73899cc6c25b4596" /><Relationship Type="http://schemas.openxmlformats.org/officeDocument/2006/relationships/slide" Target="/ppt/slides/slide5.xml" Id="R8c68a02452d54b58" /><Relationship Type="http://schemas.openxmlformats.org/officeDocument/2006/relationships/slide" Target="/ppt/slides/slide6.xml" Id="R56f92904dc7a43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e660c8e5540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118f0d2014534" /><Relationship Type="http://schemas.openxmlformats.org/officeDocument/2006/relationships/theme" Target="/ppt/slideMasters/theme/theme1.xml" Id="R791dd93529a3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118f0d20145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f5b8502bc4d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1c14a4ed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bba7cf2a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eee44ddf941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3f0288d4f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82391ff1f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HELEN ALMENDINGEN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890 637 752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LIMT AS</a:t>
            </a:r>
          </a:p>
        </p:txBody>
      </p:sp>
    </p:spTree>
  </p:cSld>
  <p:clrMapOvr>
    <a:masterClrMapping xmlns:a="http://schemas.openxmlformats.org/drawingml/2006/main"/>
  </p:clrMapOvr>
</p:sld>
</file>