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f5c31e73c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0d523aa374720"/>
  </p:sldMasterIdLst>
  <p:sldIdLst>
    <p:sldId xmlns:r="http://schemas.openxmlformats.org/officeDocument/2006/relationships" id="256" r:id="R11d37901854f4ce5"/>
    <p:sldId xmlns:r="http://schemas.openxmlformats.org/officeDocument/2006/relationships" id="257" r:id="Rd02691b5c4c84d30"/>
    <p:sldId xmlns:r="http://schemas.openxmlformats.org/officeDocument/2006/relationships" id="258" r:id="Rdce7268ab16a4a53"/>
    <p:sldId xmlns:r="http://schemas.openxmlformats.org/officeDocument/2006/relationships" id="259" r:id="R6d24b91da20443b7"/>
    <p:sldId xmlns:r="http://schemas.openxmlformats.org/officeDocument/2006/relationships" id="260" r:id="R824e1eb1095a4188"/>
    <p:sldId xmlns:r="http://schemas.openxmlformats.org/officeDocument/2006/relationships" id="261" r:id="Ra7b124c168c1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0d523aa374720" /><Relationship Type="http://schemas.openxmlformats.org/officeDocument/2006/relationships/slide" Target="/ppt/slides/slide1.xml" Id="R11d37901854f4ce5" /><Relationship Type="http://schemas.openxmlformats.org/officeDocument/2006/relationships/slide" Target="/ppt/slides/slide2.xml" Id="Rd02691b5c4c84d30" /><Relationship Type="http://schemas.openxmlformats.org/officeDocument/2006/relationships/slide" Target="/ppt/slides/slide3.xml" Id="Rdce7268ab16a4a53" /><Relationship Type="http://schemas.openxmlformats.org/officeDocument/2006/relationships/slide" Target="/ppt/slides/slide4.xml" Id="R6d24b91da20443b7" /><Relationship Type="http://schemas.openxmlformats.org/officeDocument/2006/relationships/slide" Target="/ppt/slides/slide5.xml" Id="R824e1eb1095a4188" /><Relationship Type="http://schemas.openxmlformats.org/officeDocument/2006/relationships/slide" Target="/ppt/slides/slide6.xml" Id="Ra7b124c168c1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01fbf8e34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a1cace8be422e" /><Relationship Type="http://schemas.openxmlformats.org/officeDocument/2006/relationships/theme" Target="/ppt/slideMasters/theme/theme1.xml" Id="R40ccee539336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a1cace8be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4ae392297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f1f1f956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42d0277fc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63831e252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3e96cda7a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fff0e4a7c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GÅGATA KIOSK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GÅGATA KIOSK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BENJAMINSEN TOVE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890 697 682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KIOSK AS</a:t>
            </a:r>
          </a:p>
        </p:txBody>
      </p:sp>
    </p:spTree>
  </p:cSld>
  <p:clrMapOvr>
    <a:masterClrMapping xmlns:a="http://schemas.openxmlformats.org/drawingml/2006/main"/>
  </p:clrMapOvr>
</p:sld>
</file>