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65ada53ca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604834e2c457c"/>
  </p:sldMasterIdLst>
  <p:sldIdLst>
    <p:sldId xmlns:r="http://schemas.openxmlformats.org/officeDocument/2006/relationships" id="256" r:id="Rf0477978c6d94a7a"/>
    <p:sldId xmlns:r="http://schemas.openxmlformats.org/officeDocument/2006/relationships" id="257" r:id="R2020db09867c4850"/>
    <p:sldId xmlns:r="http://schemas.openxmlformats.org/officeDocument/2006/relationships" id="258" r:id="R513c3b9f1c8345a4"/>
    <p:sldId xmlns:r="http://schemas.openxmlformats.org/officeDocument/2006/relationships" id="259" r:id="Rd4f0d42db9d54f5a"/>
    <p:sldId xmlns:r="http://schemas.openxmlformats.org/officeDocument/2006/relationships" id="260" r:id="Ree30de550d334a60"/>
    <p:sldId xmlns:r="http://schemas.openxmlformats.org/officeDocument/2006/relationships" id="261" r:id="Rb73c92e34143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604834e2c457c" /><Relationship Type="http://schemas.openxmlformats.org/officeDocument/2006/relationships/slide" Target="/ppt/slides/slide1.xml" Id="Rf0477978c6d94a7a" /><Relationship Type="http://schemas.openxmlformats.org/officeDocument/2006/relationships/slide" Target="/ppt/slides/slide2.xml" Id="R2020db09867c4850" /><Relationship Type="http://schemas.openxmlformats.org/officeDocument/2006/relationships/slide" Target="/ppt/slides/slide3.xml" Id="R513c3b9f1c8345a4" /><Relationship Type="http://schemas.openxmlformats.org/officeDocument/2006/relationships/slide" Target="/ppt/slides/slide4.xml" Id="Rd4f0d42db9d54f5a" /><Relationship Type="http://schemas.openxmlformats.org/officeDocument/2006/relationships/slide" Target="/ppt/slides/slide5.xml" Id="Ree30de550d334a60" /><Relationship Type="http://schemas.openxmlformats.org/officeDocument/2006/relationships/slide" Target="/ppt/slides/slide6.xml" Id="Rb73c92e34143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b0607678a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cc1cc1ca64c3b" /><Relationship Type="http://schemas.openxmlformats.org/officeDocument/2006/relationships/theme" Target="/ppt/slideMasters/theme/theme1.xml" Id="Rba7dacfecafb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cc1cc1ca6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c28295de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7641dde7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809ff3cb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01409ea1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f840dc47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c222baf7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890 698 972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