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254df97ff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4cc9f07984a5a"/>
  </p:sldMasterIdLst>
  <p:sldIdLst>
    <p:sldId xmlns:r="http://schemas.openxmlformats.org/officeDocument/2006/relationships" id="256" r:id="R9dc0e3639f034753"/>
    <p:sldId xmlns:r="http://schemas.openxmlformats.org/officeDocument/2006/relationships" id="257" r:id="R453bedec306342d0"/>
    <p:sldId xmlns:r="http://schemas.openxmlformats.org/officeDocument/2006/relationships" id="258" r:id="Rdce1ecb97a7749f2"/>
    <p:sldId xmlns:r="http://schemas.openxmlformats.org/officeDocument/2006/relationships" id="259" r:id="Rd6a912635ea046d4"/>
    <p:sldId xmlns:r="http://schemas.openxmlformats.org/officeDocument/2006/relationships" id="260" r:id="Rd9b6c5756770437d"/>
    <p:sldId xmlns:r="http://schemas.openxmlformats.org/officeDocument/2006/relationships" id="261" r:id="Re3419734dd3a42c2"/>
    <p:sldId xmlns:r="http://schemas.openxmlformats.org/officeDocument/2006/relationships" id="262" r:id="Ra16d57b7e641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4cc9f07984a5a" /><Relationship Type="http://schemas.openxmlformats.org/officeDocument/2006/relationships/slide" Target="/ppt/slides/slide1.xml" Id="R9dc0e3639f034753" /><Relationship Type="http://schemas.openxmlformats.org/officeDocument/2006/relationships/slide" Target="/ppt/slides/slide2.xml" Id="R453bedec306342d0" /><Relationship Type="http://schemas.openxmlformats.org/officeDocument/2006/relationships/slide" Target="/ppt/slides/slide3.xml" Id="Rdce1ecb97a7749f2" /><Relationship Type="http://schemas.openxmlformats.org/officeDocument/2006/relationships/slide" Target="/ppt/slides/slide4.xml" Id="Rd6a912635ea046d4" /><Relationship Type="http://schemas.openxmlformats.org/officeDocument/2006/relationships/slide" Target="/ppt/slides/slide5.xml" Id="Rd9b6c5756770437d" /><Relationship Type="http://schemas.openxmlformats.org/officeDocument/2006/relationships/slide" Target="/ppt/slides/slide6.xml" Id="Re3419734dd3a42c2" /><Relationship Type="http://schemas.openxmlformats.org/officeDocument/2006/relationships/slide" Target="/ppt/slides/slide7.xml" Id="Ra16d57b7e641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171328fcb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2096e0474b7a" /><Relationship Type="http://schemas.openxmlformats.org/officeDocument/2006/relationships/theme" Target="/ppt/slideMasters/theme/theme1.xml" Id="R6caeeb7af113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c2096e047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7d95df9c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f3caf7de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3399e581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972ba064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6ad02cbf43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4c1f58ac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8c876a73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GRØDAL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890 698 972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HOLDING AS</a:t>
            </a:r>
          </a:p>
        </p:txBody>
      </p:sp>
    </p:spTree>
  </p:cSld>
  <p:clrMapOvr>
    <a:masterClrMapping xmlns:a="http://schemas.openxmlformats.org/drawingml/2006/main"/>
  </p:clrMapOvr>
</p:sld>
</file>