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3b04dba60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5655169534e0b"/>
  </p:sldMasterIdLst>
  <p:sldIdLst>
    <p:sldId xmlns:r="http://schemas.openxmlformats.org/officeDocument/2006/relationships" id="256" r:id="Re46cf6189c804343"/>
    <p:sldId xmlns:r="http://schemas.openxmlformats.org/officeDocument/2006/relationships" id="257" r:id="R1dd93dacbdd84475"/>
    <p:sldId xmlns:r="http://schemas.openxmlformats.org/officeDocument/2006/relationships" id="258" r:id="R75544cd4f7e345a6"/>
    <p:sldId xmlns:r="http://schemas.openxmlformats.org/officeDocument/2006/relationships" id="259" r:id="R210b790a8d6147fb"/>
    <p:sldId xmlns:r="http://schemas.openxmlformats.org/officeDocument/2006/relationships" id="260" r:id="R0bb040346ee04d0b"/>
    <p:sldId xmlns:r="http://schemas.openxmlformats.org/officeDocument/2006/relationships" id="261" r:id="R04a5b5ecc8e3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5655169534e0b" /><Relationship Type="http://schemas.openxmlformats.org/officeDocument/2006/relationships/slide" Target="/ppt/slides/slide1.xml" Id="Re46cf6189c804343" /><Relationship Type="http://schemas.openxmlformats.org/officeDocument/2006/relationships/slide" Target="/ppt/slides/slide2.xml" Id="R1dd93dacbdd84475" /><Relationship Type="http://schemas.openxmlformats.org/officeDocument/2006/relationships/slide" Target="/ppt/slides/slide3.xml" Id="R75544cd4f7e345a6" /><Relationship Type="http://schemas.openxmlformats.org/officeDocument/2006/relationships/slide" Target="/ppt/slides/slide4.xml" Id="R210b790a8d6147fb" /><Relationship Type="http://schemas.openxmlformats.org/officeDocument/2006/relationships/slide" Target="/ppt/slides/slide5.xml" Id="R0bb040346ee04d0b" /><Relationship Type="http://schemas.openxmlformats.org/officeDocument/2006/relationships/slide" Target="/ppt/slides/slide6.xml" Id="R04a5b5ecc8e3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2c27012b8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264496724a99" /><Relationship Type="http://schemas.openxmlformats.org/officeDocument/2006/relationships/theme" Target="/ppt/slideMasters/theme/theme1.xml" Id="R4d50140ead89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726449672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650e7912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d761a2e4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2cf1c5a004c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208c6759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f2c8fb8d9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424aea843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FARMAND BLOMSTER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FARMAND BLOMSTER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RØED INGER-LOVISE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890 794 432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BLOMSTER AS</a:t>
            </a:r>
          </a:p>
        </p:txBody>
      </p:sp>
    </p:spTree>
  </p:cSld>
  <p:clrMapOvr>
    <a:masterClrMapping xmlns:a="http://schemas.openxmlformats.org/drawingml/2006/main"/>
  </p:clrMapOvr>
</p:sld>
</file>