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39f1d41ff54c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8ebcb454864b62"/>
  </p:sldMasterIdLst>
  <p:sldIdLst>
    <p:sldId xmlns:r="http://schemas.openxmlformats.org/officeDocument/2006/relationships" id="256" r:id="Ra083e85390c841b5"/>
    <p:sldId xmlns:r="http://schemas.openxmlformats.org/officeDocument/2006/relationships" id="257" r:id="R723aab0a1d06469a"/>
    <p:sldId xmlns:r="http://schemas.openxmlformats.org/officeDocument/2006/relationships" id="258" r:id="R93cfff983d8b4373"/>
    <p:sldId xmlns:r="http://schemas.openxmlformats.org/officeDocument/2006/relationships" id="259" r:id="R83e5551b26524db8"/>
    <p:sldId xmlns:r="http://schemas.openxmlformats.org/officeDocument/2006/relationships" id="260" r:id="R7a8fea9752274ca7"/>
    <p:sldId xmlns:r="http://schemas.openxmlformats.org/officeDocument/2006/relationships" id="261" r:id="Rd4277ebbf8444dd3"/>
    <p:sldId xmlns:r="http://schemas.openxmlformats.org/officeDocument/2006/relationships" id="262" r:id="R4f2e8d380f68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ebcb454864b62" /><Relationship Type="http://schemas.openxmlformats.org/officeDocument/2006/relationships/slide" Target="/ppt/slides/slide1.xml" Id="Ra083e85390c841b5" /><Relationship Type="http://schemas.openxmlformats.org/officeDocument/2006/relationships/slide" Target="/ppt/slides/slide2.xml" Id="R723aab0a1d06469a" /><Relationship Type="http://schemas.openxmlformats.org/officeDocument/2006/relationships/slide" Target="/ppt/slides/slide3.xml" Id="R93cfff983d8b4373" /><Relationship Type="http://schemas.openxmlformats.org/officeDocument/2006/relationships/slide" Target="/ppt/slides/slide4.xml" Id="R83e5551b26524db8" /><Relationship Type="http://schemas.openxmlformats.org/officeDocument/2006/relationships/slide" Target="/ppt/slides/slide5.xml" Id="R7a8fea9752274ca7" /><Relationship Type="http://schemas.openxmlformats.org/officeDocument/2006/relationships/slide" Target="/ppt/slides/slide6.xml" Id="Rd4277ebbf8444dd3" /><Relationship Type="http://schemas.openxmlformats.org/officeDocument/2006/relationships/slide" Target="/ppt/slides/slide7.xml" Id="R4f2e8d380f68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72ed5441f45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b27abaebf4f06" /><Relationship Type="http://schemas.openxmlformats.org/officeDocument/2006/relationships/theme" Target="/ppt/slideMasters/theme/theme1.xml" Id="Rea151f7b546740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b27abaebf4f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02554fb0146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cb7e3938745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ed7da8871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83594d33d4d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eb550183f40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a9eb3a2ac46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2d443e0af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TEBO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TEBO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TEBO EIENDOM AS ble etablert [år] og holder til i Fåvang.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TEBO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TEBO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TEBO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335 068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−141 021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3 226 340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TEBO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BORGEDAL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SVERRE BORGEDAL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TEBO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Tromsnesvegen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2634 Fåvang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28 46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ts@borgedalbygg.no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890 818 072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TEBO EIENDOM AS</a:t>
            </a:r>
          </a:p>
        </p:txBody>
      </p:sp>
    </p:spTree>
  </p:cSld>
  <p:clrMapOvr>
    <a:masterClrMapping xmlns:a="http://schemas.openxmlformats.org/drawingml/2006/main"/>
  </p:clrMapOvr>
</p:sld>
</file>