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7d08a2e7c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3d26751a54739"/>
  </p:sldMasterIdLst>
  <p:sldIdLst>
    <p:sldId xmlns:r="http://schemas.openxmlformats.org/officeDocument/2006/relationships" id="256" r:id="Rd52559d111d34b7d"/>
    <p:sldId xmlns:r="http://schemas.openxmlformats.org/officeDocument/2006/relationships" id="257" r:id="R5b4003c1787a495e"/>
    <p:sldId xmlns:r="http://schemas.openxmlformats.org/officeDocument/2006/relationships" id="258" r:id="Rfa7bd961634f4bcc"/>
    <p:sldId xmlns:r="http://schemas.openxmlformats.org/officeDocument/2006/relationships" id="259" r:id="R99d43a1b50e44923"/>
    <p:sldId xmlns:r="http://schemas.openxmlformats.org/officeDocument/2006/relationships" id="260" r:id="R29d1b44c660a491e"/>
    <p:sldId xmlns:r="http://schemas.openxmlformats.org/officeDocument/2006/relationships" id="261" r:id="R9f5cbaa2cd9d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3d26751a54739" /><Relationship Type="http://schemas.openxmlformats.org/officeDocument/2006/relationships/slide" Target="/ppt/slides/slide1.xml" Id="Rd52559d111d34b7d" /><Relationship Type="http://schemas.openxmlformats.org/officeDocument/2006/relationships/slide" Target="/ppt/slides/slide2.xml" Id="R5b4003c1787a495e" /><Relationship Type="http://schemas.openxmlformats.org/officeDocument/2006/relationships/slide" Target="/ppt/slides/slide3.xml" Id="Rfa7bd961634f4bcc" /><Relationship Type="http://schemas.openxmlformats.org/officeDocument/2006/relationships/slide" Target="/ppt/slides/slide4.xml" Id="R99d43a1b50e44923" /><Relationship Type="http://schemas.openxmlformats.org/officeDocument/2006/relationships/slide" Target="/ppt/slides/slide5.xml" Id="R29d1b44c660a491e" /><Relationship Type="http://schemas.openxmlformats.org/officeDocument/2006/relationships/slide" Target="/ppt/slides/slide6.xml" Id="R9f5cbaa2cd9d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24ab6ba1c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c645fd3cb4a20" /><Relationship Type="http://schemas.openxmlformats.org/officeDocument/2006/relationships/theme" Target="/ppt/slideMasters/theme/theme1.xml" Id="R83df11a6ee55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c645fd3cb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018b5e6f6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b37324071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dea86fdf6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189d43474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3074fc88e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755f8f63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